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70" r:id="rId12"/>
    <p:sldId id="265" r:id="rId13"/>
    <p:sldId id="266" r:id="rId14"/>
    <p:sldId id="267" r:id="rId15"/>
    <p:sldId id="268" r:id="rId16"/>
    <p:sldId id="269" r:id="rId17"/>
  </p:sldIdLst>
  <p:sldSz cx="9144000" cy="5143500" type="screen16x9"/>
  <p:notesSz cx="6858000" cy="9144000"/>
  <p:embeddedFontLst>
    <p:embeddedFont>
      <p:font typeface="Anton" panose="020B0604020202020204" charset="0"/>
      <p:regular r:id="rId19"/>
    </p:embeddedFont>
    <p:embeddedFont>
      <p:font typeface="Calibri" panose="020F0502020204030204" pitchFamily="34" charset="0"/>
      <p:regular r:id="rId20"/>
      <p:bold r:id="rId21"/>
      <p:italic r:id="rId22"/>
      <p:boldItalic r:id="rId23"/>
    </p:embeddedFont>
    <p:embeddedFont>
      <p:font typeface="Fira Sans" panose="020B060402020202020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Oswald" panose="020B0604020202020204" charset="0"/>
      <p:regular r:id="rId32"/>
      <p:bold r:id="rId33"/>
    </p:embeddedFont>
    <p:embeddedFont>
      <p:font typeface="Source Sans Pro" panose="020B05030304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100" y="8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6077faca8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6077faca8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a:t>שלום לכולם,</a:t>
            </a:r>
            <a:br>
              <a:rPr lang="iw"/>
            </a:br>
            <a:r>
              <a:rPr lang="iw"/>
              <a:t>אנחנו צוות קיימות בבתי הספר</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716120d21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716120d21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a:t>השותפים שהיו לנו מתחילת הדרך הם איגוד ערים ומעבדות החדשנות בחיפה</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99256437b9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99256437b9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61cc9fa9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961cc9fa9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r>
              <a:rPr lang="iw"/>
              <a:t>ההזדמנות העסקית שאנחנו רואים מתבססת על שלושה נתונים</a:t>
            </a:r>
            <a:br>
              <a:rPr lang="iw"/>
            </a:br>
            <a:r>
              <a:rPr lang="iw"/>
              <a:t>1. אין אלטרנטיבה אחרת, אין מסגרת שמעודדת שימור קיימות ומאפשרת קבלת מידע על אורח החיים הירוקים בבתי ספר לאחר תהליך ההסמכה, זה נכון לכל הארץ ולא רק למחוז חיפה, מה שהופך את האתגר לכלל ארצי.</a:t>
            </a:r>
            <a:endParaRPr/>
          </a:p>
          <a:p>
            <a:pPr marL="0" lvl="0" indent="0" algn="r" rtl="1">
              <a:lnSpc>
                <a:spcPct val="115000"/>
              </a:lnSpc>
              <a:spcBef>
                <a:spcPts val="1200"/>
              </a:spcBef>
              <a:spcAft>
                <a:spcPts val="0"/>
              </a:spcAft>
              <a:buClr>
                <a:schemeClr val="dk1"/>
              </a:buClr>
              <a:buSzPts val="1100"/>
              <a:buFont typeface="Arial"/>
              <a:buNone/>
            </a:pPr>
            <a:r>
              <a:rPr lang="iw"/>
              <a:t>2. גודל שוק - נכון להיום, לפי משרד החינוך ישנם 4971 בתי ספר, אשר מתוכם 1270 בתי ספר כבר עברו תהליך הסמכה ומוגדרים כבתי ספר ירוקים, זאת אומרת 25% מהבתי ספר הם כבר בתי ספר ירוקים, ומפה מגיעים לנתון השלישי,</a:t>
            </a:r>
            <a:endParaRPr/>
          </a:p>
          <a:p>
            <a:pPr marL="0" lvl="0" indent="0" algn="r" rtl="1">
              <a:lnSpc>
                <a:spcPct val="115000"/>
              </a:lnSpc>
              <a:spcBef>
                <a:spcPts val="1200"/>
              </a:spcBef>
              <a:spcAft>
                <a:spcPts val="1200"/>
              </a:spcAft>
              <a:buNone/>
            </a:pPr>
            <a:r>
              <a:rPr lang="iw"/>
              <a:t>לאחר בדיקות שעשינו, מצאנו כי ישנה עליה בכמות ההסמכות כל שנה, משנת 2010 הוסמכו בממוצע בכל שנה קצת מעבר ל 100 בתי ספר, כאשר בשנת 2019 הוסמכו 116 בתי ספר. משמעות הדבר הינה שה 25% שקיבלנו מקודם לא יישאר קבוע אלא יעלה.</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716120d21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9716120d21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r>
              <a:rPr lang="iw"/>
              <a:t>ולכן, בשביל להיות מוכנים כמה שיותר מוקדם אז לעתיד הקרוב אנחנו מתכננים להמשיך ולפתח את המסכים עבור שאר המשתמשים במערכת, כמובן בתיאום עם אותם משתמשים וקיום פגישות איתם בשביל פידבקים, ולאחר מכן בשביל לוודא שאכן קיבלנו את התוצר הרצוי והאידיאלי אנחנו נבצע בדיקות שמישות לאב טיפוס שקיבלנו ולשפר את מה שצריך,</a:t>
            </a:r>
            <a:endParaRPr/>
          </a:p>
          <a:p>
            <a:pPr marL="0" lvl="0" indent="0" algn="r" rtl="1">
              <a:spcBef>
                <a:spcPts val="1200"/>
              </a:spcBef>
              <a:spcAft>
                <a:spcPts val="0"/>
              </a:spcAft>
              <a:buNone/>
            </a:pPr>
            <a:endParaRPr/>
          </a:p>
          <a:p>
            <a:pPr marL="0" lvl="0" indent="0" algn="r" rtl="1">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961cc9fa9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961cc9fa9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1200"/>
              </a:spcBef>
              <a:spcAft>
                <a:spcPts val="0"/>
              </a:spcAft>
              <a:buClr>
                <a:schemeClr val="dk1"/>
              </a:buClr>
              <a:buSzPts val="1100"/>
              <a:buFont typeface="Arial"/>
              <a:buNone/>
            </a:pPr>
            <a:r>
              <a:rPr lang="iw"/>
              <a:t>אחרי סיום בנית האב טיפוס אנו נעבור כבר לשלב של בנית המערכת, אני ואדיר נבנה את המערכת בעצמנו, לפי התכנונים אנחנו אמורים לסיים את הפיתוח עד סוף מאי 2021,  נריץ פיילוט עם המאמצים הראשוניים לשלושה חודשים, במהלכם נקבל פידבקים מהמשתמשים ונבצע שיפורים ותיקונים למערכת, אחר כך כבר נבצע התרחבות לשאר הבתי ספר באזור חיפה ונצא לאזורים אחרים, כמובן כל זאת עם שמירה על פידבקים ושיפורים למערכת ולבסוף למכור את המיזם שלנו,</a:t>
            </a:r>
            <a:endParaRPr/>
          </a:p>
          <a:p>
            <a:pPr marL="0" lvl="0" indent="0" algn="r" rtl="1">
              <a:lnSpc>
                <a:spcPct val="115000"/>
              </a:lnSpc>
              <a:spcBef>
                <a:spcPts val="1200"/>
              </a:spcBef>
              <a:spcAft>
                <a:spcPts val="0"/>
              </a:spcAft>
              <a:buClr>
                <a:schemeClr val="dk1"/>
              </a:buClr>
              <a:buSzPts val="1100"/>
              <a:buFont typeface="Arial"/>
              <a:buNone/>
            </a:pPr>
            <a:r>
              <a:rPr lang="iw"/>
              <a:t>תודה על ההקשבה</a:t>
            </a:r>
            <a:endParaRPr/>
          </a:p>
          <a:p>
            <a:pPr marL="0" lvl="0" indent="0" algn="r" rtl="1">
              <a:spcBef>
                <a:spcPts val="1200"/>
              </a:spcBef>
              <a:spcAft>
                <a:spcPts val="0"/>
              </a:spcAft>
              <a:buNone/>
            </a:pPr>
            <a:endParaRPr/>
          </a:p>
          <a:p>
            <a:pPr marL="0" lvl="0" indent="0" algn="r" rtl="1">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961cc9fa9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961cc9fa9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6077faca8_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6077faca8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sz="1400">
                <a:solidFill>
                  <a:schemeClr val="dk1"/>
                </a:solidFill>
                <a:latin typeface="Calibri"/>
                <a:ea typeface="Calibri"/>
                <a:cs typeface="Calibri"/>
                <a:sym typeface="Calibri"/>
              </a:rPr>
              <a:t>חברי הצוות שלנו הם אדיר גופטה שמתחיל את המסלול המואץ לתואר שני בפסיכולוגיה חברתית.</a:t>
            </a:r>
            <a:br>
              <a:rPr lang="iw" sz="1400">
                <a:solidFill>
                  <a:schemeClr val="dk1"/>
                </a:solidFill>
                <a:latin typeface="Calibri"/>
                <a:ea typeface="Calibri"/>
                <a:cs typeface="Calibri"/>
                <a:sym typeface="Calibri"/>
              </a:rPr>
            </a:br>
            <a:r>
              <a:rPr lang="iw" sz="1400">
                <a:solidFill>
                  <a:schemeClr val="dk1"/>
                </a:solidFill>
                <a:latin typeface="Calibri"/>
                <a:ea typeface="Calibri"/>
                <a:cs typeface="Calibri"/>
                <a:sym typeface="Calibri"/>
              </a:rPr>
              <a:t>ויאם שאהין מתחיל סמסטר אחרון בחוג למערכות מידע - תחום טכנולוגי</a:t>
            </a:r>
            <a:br>
              <a:rPr lang="iw" sz="1400">
                <a:solidFill>
                  <a:schemeClr val="dk1"/>
                </a:solidFill>
                <a:latin typeface="Calibri"/>
                <a:ea typeface="Calibri"/>
                <a:cs typeface="Calibri"/>
                <a:sym typeface="Calibri"/>
              </a:rPr>
            </a:br>
            <a:r>
              <a:rPr lang="iw" sz="1400">
                <a:solidFill>
                  <a:schemeClr val="dk1"/>
                </a:solidFill>
                <a:latin typeface="Calibri"/>
                <a:ea typeface="Calibri"/>
                <a:cs typeface="Calibri"/>
                <a:sym typeface="Calibri"/>
              </a:rPr>
              <a:t>ולאא מנאסרה, סטודנטית לתואר ראשון מערכות מידע דו חוגי עם מתמטיקה, שנה אחרונה</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9716120d2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9716120d2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a:t>במאה ה-21, לאור המחקרים המציגים באופן חד משמעי את ההשלכות של ההתחממות הגלובלית, אף אחד לא יכול להתעלם מנושא הקיימות.</a:t>
            </a:r>
            <a:br>
              <a:rPr lang="iw"/>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99256437b9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99256437b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a:solidFill>
                  <a:schemeClr val="dk1"/>
                </a:solidFill>
              </a:rPr>
              <a:t>לכן ב2004 משרד החינוך בשיתוף המשרד להגנת הסביבה התחילו את תכנית ההסמכה לבית ספר ירוק.</a:t>
            </a:r>
            <a:endParaRPr>
              <a:solidFill>
                <a:schemeClr val="dk1"/>
              </a:solidFill>
            </a:endParaRPr>
          </a:p>
          <a:p>
            <a:pPr marL="0" lvl="0" indent="0" algn="r" rtl="1">
              <a:spcBef>
                <a:spcPts val="0"/>
              </a:spcBef>
              <a:spcAft>
                <a:spcPts val="0"/>
              </a:spcAft>
              <a:buNone/>
            </a:pPr>
            <a:r>
              <a:rPr lang="iw">
                <a:solidFill>
                  <a:schemeClr val="dk1"/>
                </a:solidFill>
              </a:rPr>
              <a:t>תהליך ההסמכה כולל שישה קריטריונים. </a:t>
            </a:r>
            <a:endParaRPr>
              <a:solidFill>
                <a:schemeClr val="dk1"/>
              </a:solidFill>
            </a:endParaRPr>
          </a:p>
          <a:p>
            <a:pPr marL="0" lvl="0" indent="0" algn="r" rtl="1">
              <a:spcBef>
                <a:spcPts val="0"/>
              </a:spcBef>
              <a:spcAft>
                <a:spcPts val="0"/>
              </a:spcAft>
              <a:buNone/>
            </a:pPr>
            <a:r>
              <a:rPr lang="iw">
                <a:solidFill>
                  <a:schemeClr val="dk1"/>
                </a:solidFill>
              </a:rPr>
              <a:t>הקריטריונים הם למשל: צמצום משאבים; ומעורבות קהילתית בתחום הקיימות.</a:t>
            </a:r>
            <a:endParaRPr>
              <a:solidFill>
                <a:schemeClr val="dk1"/>
              </a:solidFill>
            </a:endParaRPr>
          </a:p>
          <a:p>
            <a:pPr marL="0" lvl="0" indent="0" algn="r" rtl="1">
              <a:spcBef>
                <a:spcPts val="0"/>
              </a:spcBef>
              <a:spcAft>
                <a:spcPts val="0"/>
              </a:spcAft>
              <a:buNone/>
            </a:pPr>
            <a:r>
              <a:rPr lang="iw">
                <a:solidFill>
                  <a:schemeClr val="dk1"/>
                </a:solidFill>
              </a:rPr>
              <a:t>ההסמכה היא מאוד אינטנסיבית וכוללת דיווח שוטף לרשות - למשל לאיגוד ערים חיפה</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6077faca8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6077faca8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sz="1400">
                <a:latin typeface="Calibri"/>
                <a:ea typeface="Calibri"/>
                <a:cs typeface="Calibri"/>
                <a:sym typeface="Calibri"/>
              </a:rPr>
              <a:t>אך אחרי ההסמכה</a:t>
            </a:r>
            <a:r>
              <a:rPr lang="iw" sz="1400">
                <a:solidFill>
                  <a:schemeClr val="dk1"/>
                </a:solidFill>
                <a:latin typeface="Calibri"/>
                <a:ea typeface="Calibri"/>
                <a:cs typeface="Calibri"/>
                <a:sym typeface="Calibri"/>
              </a:rPr>
              <a:t> אין תשתית לתחזוקת הקיימות בבתי הספר,</a:t>
            </a:r>
            <a:r>
              <a:rPr lang="iw" sz="1400">
                <a:latin typeface="Calibri"/>
                <a:ea typeface="Calibri"/>
                <a:cs typeface="Calibri"/>
                <a:sym typeface="Calibri"/>
              </a:rPr>
              <a:t> אין מידע על שמירת הקיימות, ולכן ישנה דעיכה באורח החיים הירוק. זהו האתגר שהציב בפנינו  ד"ר דן גוטליב, מרכז תחום החינוך הסביבתי והקיימות באיגוד ערים חיפה.</a:t>
            </a:r>
            <a:endParaRPr sz="1400">
              <a:latin typeface="Calibri"/>
              <a:ea typeface="Calibri"/>
              <a:cs typeface="Calibri"/>
              <a:sym typeface="Calibri"/>
            </a:endParaRPr>
          </a:p>
          <a:p>
            <a:pPr marL="0" lvl="0" indent="0" algn="r" rtl="1">
              <a:spcBef>
                <a:spcPts val="0"/>
              </a:spcBef>
              <a:spcAft>
                <a:spcPts val="0"/>
              </a:spcAft>
              <a:buNone/>
            </a:pPr>
            <a:r>
              <a:rPr lang="iw" sz="1400">
                <a:solidFill>
                  <a:schemeClr val="dk1"/>
                </a:solidFill>
                <a:latin typeface="Calibri"/>
                <a:ea typeface="Calibri"/>
                <a:cs typeface="Calibri"/>
                <a:sym typeface="Calibri"/>
              </a:rPr>
              <a:t>כשיצאנו לשטח זיהינו אתגר נוסף. ראינו שבתי ספר שיוצרים חיבורים משמעותיים עם הקהילה ועם ארגוני סביבה מצליחים לשמר אורח חיים ירוק, אך יש בתי ספר שלא מצליחים ליצור בעצמם כאלה חיבורים, לכן אנו מעוניינים להנגיש כלים וחיבורים לכלל בתי הספר. </a:t>
            </a:r>
            <a:endParaRPr sz="1400">
              <a:solidFill>
                <a:schemeClr val="dk1"/>
              </a:solidFill>
              <a:latin typeface="Calibri"/>
              <a:ea typeface="Calibri"/>
              <a:cs typeface="Calibri"/>
              <a:sym typeface="Calibri"/>
            </a:endParaRPr>
          </a:p>
          <a:p>
            <a:pPr marL="0" lvl="0" indent="0" algn="r" rtl="1">
              <a:spcBef>
                <a:spcPts val="0"/>
              </a:spcBef>
              <a:spcAft>
                <a:spcPts val="0"/>
              </a:spcAft>
              <a:buNone/>
            </a:pPr>
            <a:endParaRPr sz="1400">
              <a:solidFill>
                <a:schemeClr val="dk1"/>
              </a:solidFill>
              <a:latin typeface="Calibri"/>
              <a:ea typeface="Calibri"/>
              <a:cs typeface="Calibri"/>
              <a:sym typeface="Calibri"/>
            </a:endParaRPr>
          </a:p>
          <a:p>
            <a:pPr marL="0" lvl="0" indent="0" algn="r" rtl="1">
              <a:spcBef>
                <a:spcPts val="0"/>
              </a:spcBef>
              <a:spcAft>
                <a:spcPts val="0"/>
              </a:spcAft>
              <a:buNone/>
            </a:pPr>
            <a:endParaRPr sz="1400">
              <a:latin typeface="Calibri"/>
              <a:ea typeface="Calibri"/>
              <a:cs typeface="Calibri"/>
              <a:sym typeface="Calibri"/>
            </a:endParaRPr>
          </a:p>
          <a:p>
            <a:pPr marL="0" lvl="0" indent="0" algn="r" rtl="1">
              <a:spcBef>
                <a:spcPts val="0"/>
              </a:spcBef>
              <a:spcAft>
                <a:spcPts val="0"/>
              </a:spcAft>
              <a:buNone/>
            </a:pPr>
            <a:endParaRPr sz="14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96077faca8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96077faca8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a:t>לדבר על המשתמשים</a:t>
            </a:r>
            <a:endParaRPr/>
          </a:p>
          <a:p>
            <a:pPr marL="0" lvl="0" indent="0" algn="r" rtl="1">
              <a:spcBef>
                <a:spcPts val="0"/>
              </a:spcBef>
              <a:spcAft>
                <a:spcPts val="0"/>
              </a:spcAft>
              <a:buNone/>
            </a:pPr>
            <a:r>
              <a:rPr lang="iw"/>
              <a:t>קהילה ירוקה וירטואלית שתאפשר שיתוף פעולה בין בתי הספר לעצמם ולארגונים הירוקים באזורם</a:t>
            </a:r>
            <a:endParaRPr/>
          </a:p>
          <a:p>
            <a:pPr marL="0" lvl="0" indent="0" algn="l" rtl="0">
              <a:spcBef>
                <a:spcPts val="0"/>
              </a:spcBef>
              <a:spcAft>
                <a:spcPts val="0"/>
              </a:spcAft>
              <a:buClr>
                <a:schemeClr val="dk1"/>
              </a:buClr>
              <a:buSzPts val="1100"/>
              <a:buFont typeface="Arial"/>
              <a:buNone/>
            </a:pPr>
            <a:r>
              <a:rPr lang="iw">
                <a:solidFill>
                  <a:schemeClr val="dk1"/>
                </a:solidFill>
              </a:rPr>
              <a:t>קיימות</a:t>
            </a:r>
            <a:endParaRPr>
              <a:solidFill>
                <a:schemeClr val="dk1"/>
              </a:solidFill>
            </a:endParaRPr>
          </a:p>
          <a:p>
            <a:pPr marL="0" lvl="0" indent="0" algn="l" rtl="0">
              <a:spcBef>
                <a:spcPts val="0"/>
              </a:spcBef>
              <a:spcAft>
                <a:spcPts val="0"/>
              </a:spcAft>
              <a:buClr>
                <a:schemeClr val="dk1"/>
              </a:buClr>
              <a:buSzPts val="1100"/>
              <a:buFont typeface="Arial"/>
              <a:buNone/>
            </a:pPr>
            <a:r>
              <a:rPr lang="iw">
                <a:solidFill>
                  <a:schemeClr val="dk1"/>
                </a:solidFill>
              </a:rPr>
              <a:t>צמצום פערים</a:t>
            </a:r>
            <a:endParaRPr>
              <a:solidFill>
                <a:schemeClr val="dk1"/>
              </a:solidFill>
            </a:endParaRPr>
          </a:p>
          <a:p>
            <a:pPr marL="0" lvl="0" indent="0" algn="l" rtl="0">
              <a:spcBef>
                <a:spcPts val="0"/>
              </a:spcBef>
              <a:spcAft>
                <a:spcPts val="0"/>
              </a:spcAft>
              <a:buClr>
                <a:schemeClr val="dk1"/>
              </a:buClr>
              <a:buSzPts val="1100"/>
              <a:buFont typeface="Arial"/>
              <a:buNone/>
            </a:pPr>
            <a:r>
              <a:rPr lang="iw">
                <a:solidFill>
                  <a:schemeClr val="dk1"/>
                </a:solidFill>
              </a:rPr>
              <a:t>שיתופיות וקהילתיות</a:t>
            </a:r>
            <a:endParaRPr>
              <a:solidFill>
                <a:schemeClr val="dk1"/>
              </a:solidFill>
            </a:endParaRPr>
          </a:p>
          <a:p>
            <a:pPr marL="0" lvl="0" indent="0" algn="ctr" rtl="1">
              <a:lnSpc>
                <a:spcPct val="115000"/>
              </a:lnSpc>
              <a:spcBef>
                <a:spcPts val="0"/>
              </a:spcBef>
              <a:spcAft>
                <a:spcPts val="0"/>
              </a:spcAft>
              <a:buClr>
                <a:schemeClr val="dk1"/>
              </a:buClr>
              <a:buSzPts val="1100"/>
              <a:buFont typeface="Arial"/>
              <a:buNone/>
            </a:pPr>
            <a:r>
              <a:rPr lang="iw" sz="2200">
                <a:solidFill>
                  <a:srgbClr val="2D5C2E"/>
                </a:solidFill>
                <a:latin typeface="Calibri"/>
                <a:ea typeface="Calibri"/>
                <a:cs typeface="Calibri"/>
                <a:sym typeface="Calibri"/>
              </a:rPr>
              <a:t>קהילה דיגיטלית המנגישה מידע וכלים בתחום הקיימות, ומאפשרת שיתופי פעולה בין בתי ספר ובינם לבין ארגונים ירוקים. </a:t>
            </a:r>
            <a:endParaRPr sz="2200">
              <a:solidFill>
                <a:srgbClr val="2D5C2E"/>
              </a:solidFill>
              <a:latin typeface="Calibri"/>
              <a:ea typeface="Calibri"/>
              <a:cs typeface="Calibri"/>
              <a:sym typeface="Calibri"/>
            </a:endParaRPr>
          </a:p>
          <a:p>
            <a:pPr marL="457200" lvl="0" indent="-298450" algn="r" rtl="1">
              <a:spcBef>
                <a:spcPts val="1600"/>
              </a:spcBef>
              <a:spcAft>
                <a:spcPts val="0"/>
              </a:spcAft>
              <a:buSzPts val="1100"/>
              <a:buChar cha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b2d78da6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b2d78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None/>
            </a:pPr>
            <a:r>
              <a:rPr lang="iw" sz="1400"/>
              <a:t>אז ממה מורכב הפתרון שלנו ולמה אנחנו חושבים שהוא הפתרון המתאים?</a:t>
            </a:r>
            <a:endParaRPr sz="1400"/>
          </a:p>
          <a:p>
            <a:pPr marL="0" lvl="0" indent="0" algn="r" rtl="1">
              <a:lnSpc>
                <a:spcPct val="115000"/>
              </a:lnSpc>
              <a:spcBef>
                <a:spcPts val="0"/>
              </a:spcBef>
              <a:spcAft>
                <a:spcPts val="0"/>
              </a:spcAft>
              <a:buNone/>
            </a:pPr>
            <a:r>
              <a:rPr lang="iw" sz="1400"/>
              <a:t>מוטיבציה - ניסינו להבין מה המוטיבציה שהובילה את בתי הספר להיכנס לתהליך ההסמכה של "בית ספר ירוק". הבנו שחלק גדול מבתי הספר נכנסו לתהליך מתוך מוטיבציה פנימית של איש צוות מסוים או של המנהלת, רצון לקדם את תחום הקיימות. אותם בתי ספר ממשיכים לפעול גם לאחר תהליך ההסמכה, עם זאת חיבורים עם בתי ספר אחרים יכולים לתת השראה ורק להגדיל את המוטיבציה שכבר קיימת. כדי לענות על הצרכים של בתי ספר שהצטרפו ממוטיבציה חיצונית אנו בונים גם מערכת תמריצים שתתגמל את בתי הספר הללו על העלאת תוכן ועל פעילויות שעשו.</a:t>
            </a:r>
            <a:endParaRPr sz="1400"/>
          </a:p>
          <a:p>
            <a:pPr marL="0" lvl="0" indent="0" algn="r" rtl="1">
              <a:lnSpc>
                <a:spcPct val="115000"/>
              </a:lnSpc>
              <a:spcBef>
                <a:spcPts val="0"/>
              </a:spcBef>
              <a:spcAft>
                <a:spcPts val="0"/>
              </a:spcAft>
              <a:buNone/>
            </a:pPr>
            <a:r>
              <a:rPr lang="iw" sz="1400">
                <a:solidFill>
                  <a:schemeClr val="dk1"/>
                </a:solidFill>
              </a:rPr>
              <a:t>כמו כן ניסינו לחשוב על פתרון אשר יאפשר הן לבתי הספר, והן לאיגוד ערים חיפה לקבל </a:t>
            </a:r>
            <a:r>
              <a:rPr lang="iw" sz="1400" b="1">
                <a:solidFill>
                  <a:schemeClr val="dk1"/>
                </a:solidFill>
              </a:rPr>
              <a:t>מידע אודות מדדי הצריכה</a:t>
            </a:r>
            <a:r>
              <a:rPr lang="iw" sz="1400">
                <a:solidFill>
                  <a:schemeClr val="dk1"/>
                </a:solidFill>
              </a:rPr>
              <a:t> של בתי הספר. אנו מנסים למצוא דרך לאפשר למידע להגיע למערכת שלנו בצורה אוטומטית.</a:t>
            </a:r>
            <a:br>
              <a:rPr lang="iw" sz="1400"/>
            </a:br>
            <a:r>
              <a:rPr lang="iw" sz="1400" u="sng">
                <a:solidFill>
                  <a:schemeClr val="dk1"/>
                </a:solidFill>
                <a:latin typeface="Calibri"/>
                <a:ea typeface="Calibri"/>
                <a:cs typeface="Calibri"/>
                <a:sym typeface="Calibri"/>
              </a:rPr>
              <a:t>שיחה עם פרופסור לכלכלה התנהגותית - דורון קליגר,</a:t>
            </a:r>
            <a:endParaRPr sz="1400" u="sng">
              <a:solidFill>
                <a:schemeClr val="dk1"/>
              </a:solidFill>
              <a:latin typeface="Calibri"/>
              <a:ea typeface="Calibri"/>
              <a:cs typeface="Calibri"/>
              <a:sym typeface="Calibri"/>
            </a:endParaRPr>
          </a:p>
          <a:p>
            <a:pPr marL="0" lvl="0" indent="0" algn="r" rtl="1">
              <a:spcBef>
                <a:spcPts val="0"/>
              </a:spcBef>
              <a:spcAft>
                <a:spcPts val="0"/>
              </a:spcAft>
              <a:buClr>
                <a:schemeClr val="dk1"/>
              </a:buClr>
              <a:buSzPts val="1100"/>
              <a:buFont typeface="Arial"/>
              <a:buNone/>
            </a:pPr>
            <a:r>
              <a:rPr lang="iw" sz="1400">
                <a:solidFill>
                  <a:schemeClr val="dk1"/>
                </a:solidFill>
                <a:latin typeface="Calibri"/>
                <a:ea typeface="Calibri"/>
                <a:cs typeface="Calibri"/>
                <a:sym typeface="Calibri"/>
              </a:rPr>
              <a:t> - </a:t>
            </a:r>
            <a:endParaRPr sz="1400"/>
          </a:p>
          <a:p>
            <a:pPr marL="0" lvl="0" indent="0" algn="r" rtl="1">
              <a:lnSpc>
                <a:spcPct val="115000"/>
              </a:lnSpc>
              <a:spcBef>
                <a:spcPts val="0"/>
              </a:spcBef>
              <a:spcAft>
                <a:spcPts val="0"/>
              </a:spcAft>
              <a:buNone/>
            </a:pPr>
            <a:r>
              <a:rPr lang="iw" sz="1400"/>
              <a:t>לאחר סיור במספר בתי ספר ירוקים, הבנו כי בתי ספר אשר שומרים על אורח החיים הירוק לאחר סיום ההסמכה הם אלה אשר יוצרים</a:t>
            </a:r>
            <a:r>
              <a:rPr lang="iw" sz="1400" b="1"/>
              <a:t> חיבורים</a:t>
            </a:r>
            <a:r>
              <a:rPr lang="iw" sz="1400"/>
              <a:t> משמעותיים עם הקהילה ועם ארגונים ירוקים, ולכן ניסינו לחשוב על פתרון שיאפשר חיבורים כאלה לכלל בתי הספר.</a:t>
            </a:r>
            <a:endParaRPr sz="1400"/>
          </a:p>
          <a:p>
            <a:pPr marL="0" lvl="0" indent="0" algn="r" rtl="1">
              <a:spcBef>
                <a:spcPts val="0"/>
              </a:spcBef>
              <a:spcAft>
                <a:spcPts val="0"/>
              </a:spcAft>
              <a:buNone/>
            </a:pPr>
            <a:r>
              <a:rPr lang="iw" sz="1400" u="sng">
                <a:solidFill>
                  <a:schemeClr val="dk1"/>
                </a:solidFill>
                <a:latin typeface="Calibri"/>
                <a:ea typeface="Calibri"/>
                <a:cs typeface="Calibri"/>
                <a:sym typeface="Calibri"/>
              </a:rPr>
              <a:t>שיחות עם ארגוני סביבה - לבדוק שיש פוטנציאל לחיבורים משמעותיים</a:t>
            </a:r>
            <a:endParaRPr sz="1400" u="sng">
              <a:solidFill>
                <a:schemeClr val="dk1"/>
              </a:solidFill>
              <a:latin typeface="Calibri"/>
              <a:ea typeface="Calibri"/>
              <a:cs typeface="Calibri"/>
              <a:sym typeface="Calibri"/>
            </a:endParaRPr>
          </a:p>
          <a:p>
            <a:pPr marL="0" lvl="0" indent="0" algn="r" rtl="1">
              <a:spcBef>
                <a:spcPts val="0"/>
              </a:spcBef>
              <a:spcAft>
                <a:spcPts val="0"/>
              </a:spcAft>
              <a:buClr>
                <a:schemeClr val="dk1"/>
              </a:buClr>
              <a:buSzPts val="1100"/>
              <a:buFont typeface="Arial"/>
              <a:buNone/>
            </a:pPr>
            <a:r>
              <a:rPr lang="iw" sz="1400" u="sng">
                <a:solidFill>
                  <a:schemeClr val="dk1"/>
                </a:solidFill>
                <a:latin typeface="Calibri"/>
                <a:ea typeface="Calibri"/>
                <a:cs typeface="Calibri"/>
                <a:sym typeface="Calibri"/>
              </a:rPr>
              <a:t>גם דן גוטליב תמך בפתרון של יצירת חיבורים - תמיכה מצד איגוד ערים חיפה</a:t>
            </a:r>
            <a:endParaRPr sz="1400" u="sng">
              <a:solidFill>
                <a:schemeClr val="dk1"/>
              </a:solidFill>
              <a:latin typeface="Calibri"/>
              <a:ea typeface="Calibri"/>
              <a:cs typeface="Calibri"/>
              <a:sym typeface="Calibri"/>
            </a:endParaRPr>
          </a:p>
          <a:p>
            <a:pPr marL="0" lvl="0" indent="0" algn="r" rtl="1">
              <a:lnSpc>
                <a:spcPct val="115000"/>
              </a:lnSpc>
              <a:spcBef>
                <a:spcPts val="0"/>
              </a:spcBef>
              <a:spcAft>
                <a:spcPts val="0"/>
              </a:spcAft>
              <a:buNone/>
            </a:pPr>
            <a:endParaRPr sz="1400"/>
          </a:p>
          <a:p>
            <a:pPr marL="0" lvl="0" indent="0" algn="r" rtl="1">
              <a:lnSpc>
                <a:spcPct val="115000"/>
              </a:lnSpc>
              <a:spcBef>
                <a:spcPts val="0"/>
              </a:spcBef>
              <a:spcAft>
                <a:spcPts val="0"/>
              </a:spcAft>
              <a:buClr>
                <a:schemeClr val="dk1"/>
              </a:buClr>
              <a:buSzPts val="1100"/>
              <a:buFont typeface="Arial"/>
              <a:buNone/>
            </a:pPr>
            <a:r>
              <a:rPr lang="iw" sz="1400"/>
              <a:t>מסגרת עבודה משותפת - בין בתי הספר, ובינם לבין איגוד ערים חיפה.</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716120d21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716120d2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3684906a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3684906a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subTitle" idx="1"/>
          </p:nvPr>
        </p:nvSpPr>
        <p:spPr>
          <a:xfrm flipH="1">
            <a:off x="3326150" y="3449491"/>
            <a:ext cx="2496300" cy="6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800"/>
              <a:buNone/>
              <a:defRPr sz="135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4"/>
          <p:cNvSpPr txBox="1">
            <a:spLocks noGrp="1"/>
          </p:cNvSpPr>
          <p:nvPr>
            <p:ph type="ctrTitle"/>
          </p:nvPr>
        </p:nvSpPr>
        <p:spPr>
          <a:xfrm flipH="1">
            <a:off x="2583350" y="1198100"/>
            <a:ext cx="3982200" cy="23337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5200"/>
              <a:buFont typeface="Oswald"/>
              <a:buNone/>
              <a:defRPr sz="5500">
                <a:solidFill>
                  <a:schemeClr val="dk2"/>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56" name="Google Shape;56;p14"/>
          <p:cNvGrpSpPr/>
          <p:nvPr/>
        </p:nvGrpSpPr>
        <p:grpSpPr>
          <a:xfrm>
            <a:off x="-668366" y="-1077940"/>
            <a:ext cx="10169504" cy="7820440"/>
            <a:chOff x="-668366" y="-1077940"/>
            <a:chExt cx="10169504" cy="7820440"/>
          </a:xfrm>
        </p:grpSpPr>
        <p:sp>
          <p:nvSpPr>
            <p:cNvPr id="57" name="Google Shape;57;p14"/>
            <p:cNvSpPr/>
            <p:nvPr/>
          </p:nvSpPr>
          <p:spPr>
            <a:xfrm rot="5400000">
              <a:off x="6509011" y="1925312"/>
              <a:ext cx="5023468" cy="558753"/>
            </a:xfrm>
            <a:custGeom>
              <a:avLst/>
              <a:gdLst/>
              <a:ahLst/>
              <a:cxnLst/>
              <a:rect l="l" t="t" r="r" b="b"/>
              <a:pathLst>
                <a:path w="38579" h="4291" extrusionOk="0">
                  <a:moveTo>
                    <a:pt x="18969" y="4290"/>
                  </a:moveTo>
                  <a:lnTo>
                    <a:pt x="38579" y="13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5400000">
              <a:off x="8046348" y="17252"/>
              <a:ext cx="1475959" cy="579846"/>
            </a:xfrm>
            <a:custGeom>
              <a:avLst/>
              <a:gdLst/>
              <a:ahLst/>
              <a:cxnLst/>
              <a:rect l="l" t="t" r="r" b="b"/>
              <a:pathLst>
                <a:path w="11335" h="4161" extrusionOk="0">
                  <a:moveTo>
                    <a:pt x="0" y="3580"/>
                  </a:moveTo>
                  <a:lnTo>
                    <a:pt x="11335" y="4160"/>
                  </a:lnTo>
                  <a:lnTo>
                    <a:pt x="3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3604532" y="-258553"/>
              <a:ext cx="1806568" cy="766996"/>
            </a:xfrm>
            <a:custGeom>
              <a:avLst/>
              <a:gdLst/>
              <a:ahLst/>
              <a:cxnLst/>
              <a:rect l="l" t="t" r="r" b="b"/>
              <a:pathLst>
                <a:path w="13874" h="5504" extrusionOk="0">
                  <a:moveTo>
                    <a:pt x="13241" y="1"/>
                  </a:moveTo>
                  <a:lnTo>
                    <a:pt x="13874" y="5503"/>
                  </a:lnTo>
                  <a:lnTo>
                    <a:pt x="0" y="33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5547363">
              <a:off x="7616779" y="3351679"/>
              <a:ext cx="696374" cy="89144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rot="5400000">
              <a:off x="7231403" y="-1269290"/>
              <a:ext cx="1118265" cy="1569945"/>
            </a:xfrm>
            <a:custGeom>
              <a:avLst/>
              <a:gdLst/>
              <a:ahLst/>
              <a:cxnLst/>
              <a:rect l="l" t="t" r="r" b="b"/>
              <a:pathLst>
                <a:path w="8588" h="11266" extrusionOk="0">
                  <a:moveTo>
                    <a:pt x="0" y="8259"/>
                  </a:moveTo>
                  <a:lnTo>
                    <a:pt x="4705" y="1"/>
                  </a:lnTo>
                  <a:lnTo>
                    <a:pt x="8587" y="112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rot="-7092976">
              <a:off x="5948617" y="4587574"/>
              <a:ext cx="1814523" cy="600424"/>
            </a:xfrm>
            <a:custGeom>
              <a:avLst/>
              <a:gdLst/>
              <a:ahLst/>
              <a:cxnLst/>
              <a:rect l="l" t="t" r="r" b="b"/>
              <a:pathLst>
                <a:path w="13935" h="4611" extrusionOk="0">
                  <a:moveTo>
                    <a:pt x="0" y="3779"/>
                  </a:moveTo>
                  <a:lnTo>
                    <a:pt x="12920" y="1"/>
                  </a:lnTo>
                  <a:lnTo>
                    <a:pt x="13934"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rot="5717864">
              <a:off x="2031803" y="-1133467"/>
              <a:ext cx="1712527" cy="2239600"/>
            </a:xfrm>
            <a:custGeom>
              <a:avLst/>
              <a:gdLst/>
              <a:ahLst/>
              <a:cxnLst/>
              <a:rect l="l" t="t" r="r" b="b"/>
              <a:pathLst>
                <a:path w="11396" h="13190" extrusionOk="0">
                  <a:moveTo>
                    <a:pt x="4905" y="0"/>
                  </a:moveTo>
                  <a:lnTo>
                    <a:pt x="11395" y="5503"/>
                  </a:lnTo>
                  <a:lnTo>
                    <a:pt x="0" y="131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rot="5717864">
              <a:off x="453316" y="-867186"/>
              <a:ext cx="1492375" cy="1172776"/>
            </a:xfrm>
            <a:custGeom>
              <a:avLst/>
              <a:gdLst/>
              <a:ahLst/>
              <a:cxnLst/>
              <a:rect l="l" t="t" r="r" b="b"/>
              <a:pathLst>
                <a:path w="9931" h="6907" extrusionOk="0">
                  <a:moveTo>
                    <a:pt x="6880" y="6906"/>
                  </a:moveTo>
                  <a:lnTo>
                    <a:pt x="9931" y="41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rot="5547363">
              <a:off x="7957592" y="1208865"/>
              <a:ext cx="1425302" cy="674902"/>
            </a:xfrm>
            <a:custGeom>
              <a:avLst/>
              <a:gdLst/>
              <a:ahLst/>
              <a:cxnLst/>
              <a:rect l="l" t="t" r="r" b="b"/>
              <a:pathLst>
                <a:path w="10946" h="5183" extrusionOk="0">
                  <a:moveTo>
                    <a:pt x="1" y="0"/>
                  </a:moveTo>
                  <a:lnTo>
                    <a:pt x="10945" y="130"/>
                  </a:lnTo>
                  <a:lnTo>
                    <a:pt x="9550" y="51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rot="-7092976">
              <a:off x="5010652" y="4175761"/>
              <a:ext cx="928812" cy="2200382"/>
            </a:xfrm>
            <a:custGeom>
              <a:avLst/>
              <a:gdLst/>
              <a:ahLst/>
              <a:cxnLst/>
              <a:rect l="l" t="t" r="r" b="b"/>
              <a:pathLst>
                <a:path w="7133" h="16898" extrusionOk="0">
                  <a:moveTo>
                    <a:pt x="4524" y="0"/>
                  </a:moveTo>
                  <a:lnTo>
                    <a:pt x="7132" y="16898"/>
                  </a:lnTo>
                  <a:lnTo>
                    <a:pt x="1"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rot="5400000">
              <a:off x="8455787" y="-618132"/>
              <a:ext cx="738044" cy="498882"/>
            </a:xfrm>
            <a:custGeom>
              <a:avLst/>
              <a:gdLst/>
              <a:ahLst/>
              <a:cxnLst/>
              <a:rect l="l" t="t" r="r" b="b"/>
              <a:pathLst>
                <a:path w="5668" h="3580" extrusionOk="0">
                  <a:moveTo>
                    <a:pt x="2357" y="3580"/>
                  </a:moveTo>
                  <a:lnTo>
                    <a:pt x="5667" y="1"/>
                  </a:lnTo>
                  <a:lnTo>
                    <a:pt x="0" y="358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rot="5400000">
              <a:off x="285510" y="2673235"/>
              <a:ext cx="1102509" cy="600421"/>
            </a:xfrm>
            <a:custGeom>
              <a:avLst/>
              <a:gdLst/>
              <a:ahLst/>
              <a:cxnLst/>
              <a:rect l="l" t="t" r="r" b="b"/>
              <a:pathLst>
                <a:path w="8467" h="4611" extrusionOk="0">
                  <a:moveTo>
                    <a:pt x="1" y="3267"/>
                  </a:moveTo>
                  <a:lnTo>
                    <a:pt x="8467" y="1"/>
                  </a:lnTo>
                  <a:lnTo>
                    <a:pt x="4073" y="4611"/>
                  </a:lnTo>
                  <a:close/>
                </a:path>
              </a:pathLst>
            </a:custGeom>
            <a:solidFill>
              <a:srgbClr val="9AC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rot="5400000">
              <a:off x="527516" y="1371693"/>
              <a:ext cx="1234545" cy="866711"/>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rot="5717864">
              <a:off x="1551099" y="-695276"/>
              <a:ext cx="1741079" cy="1305386"/>
            </a:xfrm>
            <a:custGeom>
              <a:avLst/>
              <a:gdLst/>
              <a:ahLst/>
              <a:cxnLst/>
              <a:rect l="l" t="t" r="r" b="b"/>
              <a:pathLst>
                <a:path w="11586" h="7688" extrusionOk="0">
                  <a:moveTo>
                    <a:pt x="0" y="7687"/>
                  </a:moveTo>
                  <a:lnTo>
                    <a:pt x="11395" y="1"/>
                  </a:lnTo>
                  <a:lnTo>
                    <a:pt x="11586" y="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5547363">
              <a:off x="8342225" y="4139502"/>
              <a:ext cx="1011097" cy="1100313"/>
            </a:xfrm>
            <a:custGeom>
              <a:avLst/>
              <a:gdLst/>
              <a:ahLst/>
              <a:cxnLst/>
              <a:rect l="l" t="t" r="r" b="b"/>
              <a:pathLst>
                <a:path w="7765" h="8450" extrusionOk="0">
                  <a:moveTo>
                    <a:pt x="0" y="8450"/>
                  </a:moveTo>
                  <a:lnTo>
                    <a:pt x="4905" y="1"/>
                  </a:lnTo>
                  <a:lnTo>
                    <a:pt x="7764" y="20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rot="5400000">
              <a:off x="6224750" y="-349627"/>
              <a:ext cx="356652" cy="1205260"/>
            </a:xfrm>
            <a:custGeom>
              <a:avLst/>
              <a:gdLst/>
              <a:ahLst/>
              <a:cxnLst/>
              <a:rect l="l" t="t" r="r" b="b"/>
              <a:pathLst>
                <a:path w="2739" h="8649" extrusionOk="0">
                  <a:moveTo>
                    <a:pt x="0" y="1"/>
                  </a:moveTo>
                  <a:lnTo>
                    <a:pt x="2227" y="8649"/>
                  </a:lnTo>
                  <a:lnTo>
                    <a:pt x="2739" y="24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5908467" y="-1151472"/>
              <a:ext cx="1408248" cy="1624293"/>
            </a:xfrm>
            <a:custGeom>
              <a:avLst/>
              <a:gdLst/>
              <a:ahLst/>
              <a:cxnLst/>
              <a:rect l="l" t="t" r="r" b="b"/>
              <a:pathLst>
                <a:path w="10815" h="11656" extrusionOk="0">
                  <a:moveTo>
                    <a:pt x="0" y="1"/>
                  </a:moveTo>
                  <a:lnTo>
                    <a:pt x="8587" y="3008"/>
                  </a:lnTo>
                  <a:lnTo>
                    <a:pt x="10814" y="1165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5400000">
              <a:off x="4251861" y="-602792"/>
              <a:ext cx="1724274" cy="1373180"/>
            </a:xfrm>
            <a:custGeom>
              <a:avLst/>
              <a:gdLst/>
              <a:ahLst/>
              <a:cxnLst/>
              <a:rect l="l" t="t" r="r" b="b"/>
              <a:pathLst>
                <a:path w="13242" h="9854" extrusionOk="0">
                  <a:moveTo>
                    <a:pt x="0" y="9853"/>
                  </a:moveTo>
                  <a:lnTo>
                    <a:pt x="13241" y="6526"/>
                  </a:lnTo>
                  <a:lnTo>
                    <a:pt x="8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547363">
              <a:off x="7158465" y="2449223"/>
              <a:ext cx="1690414" cy="891449"/>
            </a:xfrm>
            <a:custGeom>
              <a:avLst/>
              <a:gdLst/>
              <a:ahLst/>
              <a:cxnLst/>
              <a:rect l="l" t="t" r="r" b="b"/>
              <a:pathLst>
                <a:path w="12982" h="6846" extrusionOk="0">
                  <a:moveTo>
                    <a:pt x="10755" y="0"/>
                  </a:moveTo>
                  <a:lnTo>
                    <a:pt x="12982" y="6846"/>
                  </a:lnTo>
                  <a:lnTo>
                    <a:pt x="1" y="13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7092976">
              <a:off x="5224063" y="4352681"/>
              <a:ext cx="1011107" cy="1666759"/>
            </a:xfrm>
            <a:custGeom>
              <a:avLst/>
              <a:gdLst/>
              <a:ahLst/>
              <a:cxnLst/>
              <a:rect l="l" t="t" r="r" b="b"/>
              <a:pathLst>
                <a:path w="7765" h="12800" extrusionOk="0">
                  <a:moveTo>
                    <a:pt x="633" y="1"/>
                  </a:moveTo>
                  <a:lnTo>
                    <a:pt x="7764" y="12800"/>
                  </a:lnTo>
                  <a:lnTo>
                    <a:pt x="0" y="97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5400000">
              <a:off x="502710" y="2449266"/>
              <a:ext cx="1284156" cy="866711"/>
            </a:xfrm>
            <a:custGeom>
              <a:avLst/>
              <a:gdLst/>
              <a:ahLst/>
              <a:cxnLst/>
              <a:rect l="l" t="t" r="r" b="b"/>
              <a:pathLst>
                <a:path w="9862" h="6656" extrusionOk="0">
                  <a:moveTo>
                    <a:pt x="1396" y="6655"/>
                  </a:moveTo>
                  <a:lnTo>
                    <a:pt x="9862" y="338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rot="5400000">
              <a:off x="7095155" y="-354239"/>
              <a:ext cx="970474" cy="1828305"/>
            </a:xfrm>
            <a:custGeom>
              <a:avLst/>
              <a:gdLst/>
              <a:ahLst/>
              <a:cxnLst/>
              <a:rect l="l" t="t" r="r" b="b"/>
              <a:pathLst>
                <a:path w="7453" h="13120" extrusionOk="0">
                  <a:moveTo>
                    <a:pt x="0" y="10685"/>
                  </a:moveTo>
                  <a:lnTo>
                    <a:pt x="7453" y="0"/>
                  </a:lnTo>
                  <a:lnTo>
                    <a:pt x="2739" y="13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rot="5400000">
              <a:off x="-243749" y="1741236"/>
              <a:ext cx="1035971" cy="874654"/>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rot="5400000">
              <a:off x="-492456" y="3142065"/>
              <a:ext cx="1474787" cy="583493"/>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547363">
              <a:off x="8203202" y="3605665"/>
              <a:ext cx="1334935" cy="1100313"/>
            </a:xfrm>
            <a:custGeom>
              <a:avLst/>
              <a:gdLst/>
              <a:ahLst/>
              <a:cxnLst/>
              <a:rect l="l" t="t" r="r" b="b"/>
              <a:pathLst>
                <a:path w="10252" h="8450" extrusionOk="0">
                  <a:moveTo>
                    <a:pt x="1" y="7869"/>
                  </a:moveTo>
                  <a:lnTo>
                    <a:pt x="10252" y="1"/>
                  </a:lnTo>
                  <a:lnTo>
                    <a:pt x="5347" y="845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rot="5400000">
              <a:off x="7052556" y="-477798"/>
              <a:ext cx="1475959" cy="1569945"/>
            </a:xfrm>
            <a:custGeom>
              <a:avLst/>
              <a:gdLst/>
              <a:ahLst/>
              <a:cxnLst/>
              <a:rect l="l" t="t" r="r" b="b"/>
              <a:pathLst>
                <a:path w="11335" h="11266" extrusionOk="0">
                  <a:moveTo>
                    <a:pt x="0" y="1"/>
                  </a:moveTo>
                  <a:lnTo>
                    <a:pt x="11335" y="581"/>
                  </a:lnTo>
                  <a:lnTo>
                    <a:pt x="3882" y="112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rot="5400000">
              <a:off x="-201428" y="1226113"/>
              <a:ext cx="1234545" cy="1157872"/>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rot="5547363">
              <a:off x="7744844" y="4320253"/>
              <a:ext cx="1135189" cy="817097"/>
            </a:xfrm>
            <a:custGeom>
              <a:avLst/>
              <a:gdLst/>
              <a:ahLst/>
              <a:cxnLst/>
              <a:rect l="l" t="t" r="r" b="b"/>
              <a:pathLst>
                <a:path w="8718" h="6275" extrusionOk="0">
                  <a:moveTo>
                    <a:pt x="0" y="3268"/>
                  </a:moveTo>
                  <a:lnTo>
                    <a:pt x="8718" y="1"/>
                  </a:lnTo>
                  <a:lnTo>
                    <a:pt x="4073"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rot="5547363">
              <a:off x="8345395" y="2028552"/>
              <a:ext cx="563167" cy="657974"/>
            </a:xfrm>
            <a:custGeom>
              <a:avLst/>
              <a:gdLst/>
              <a:ahLst/>
              <a:cxnLst/>
              <a:rect l="l" t="t" r="r" b="b"/>
              <a:pathLst>
                <a:path w="4325" h="5053" extrusionOk="0">
                  <a:moveTo>
                    <a:pt x="1" y="5052"/>
                  </a:moveTo>
                  <a:lnTo>
                    <a:pt x="1396" y="0"/>
                  </a:lnTo>
                  <a:lnTo>
                    <a:pt x="4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rot="-7092976">
              <a:off x="6433343" y="4269349"/>
              <a:ext cx="1814523" cy="716706"/>
            </a:xfrm>
            <a:custGeom>
              <a:avLst/>
              <a:gdLst/>
              <a:ahLst/>
              <a:cxnLst/>
              <a:rect l="l" t="t" r="r" b="b"/>
              <a:pathLst>
                <a:path w="13935" h="5504" extrusionOk="0">
                  <a:moveTo>
                    <a:pt x="0" y="1"/>
                  </a:moveTo>
                  <a:lnTo>
                    <a:pt x="633" y="5503"/>
                  </a:lnTo>
                  <a:lnTo>
                    <a:pt x="13934" y="8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5400000">
              <a:off x="5221947" y="-1837992"/>
              <a:ext cx="1408248" cy="2997333"/>
            </a:xfrm>
            <a:custGeom>
              <a:avLst/>
              <a:gdLst/>
              <a:ahLst/>
              <a:cxnLst/>
              <a:rect l="l" t="t" r="r" b="b"/>
              <a:pathLst>
                <a:path w="10815" h="21509" extrusionOk="0">
                  <a:moveTo>
                    <a:pt x="0" y="1"/>
                  </a:moveTo>
                  <a:lnTo>
                    <a:pt x="2036" y="21508"/>
                  </a:lnTo>
                  <a:lnTo>
                    <a:pt x="10814" y="116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5400000">
              <a:off x="-467126" y="198801"/>
              <a:ext cx="1765942" cy="1157872"/>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7092976">
              <a:off x="5822161" y="4620253"/>
              <a:ext cx="1682487" cy="891456"/>
            </a:xfrm>
            <a:custGeom>
              <a:avLst/>
              <a:gdLst/>
              <a:ahLst/>
              <a:cxnLst/>
              <a:rect l="l" t="t" r="r" b="b"/>
              <a:pathLst>
                <a:path w="12921" h="6846" extrusionOk="0">
                  <a:moveTo>
                    <a:pt x="0" y="6846"/>
                  </a:moveTo>
                  <a:lnTo>
                    <a:pt x="12920" y="3068"/>
                  </a:lnTo>
                  <a:lnTo>
                    <a:pt x="5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64246" y="2969983"/>
              <a:ext cx="1218659" cy="118378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717864">
              <a:off x="1134257" y="-1021478"/>
              <a:ext cx="1741079" cy="1880483"/>
            </a:xfrm>
            <a:custGeom>
              <a:avLst/>
              <a:gdLst/>
              <a:ahLst/>
              <a:cxnLst/>
              <a:rect l="l" t="t" r="r" b="b"/>
              <a:pathLst>
                <a:path w="11586" h="11075" extrusionOk="0">
                  <a:moveTo>
                    <a:pt x="0" y="6915"/>
                  </a:moveTo>
                  <a:lnTo>
                    <a:pt x="9931" y="11074"/>
                  </a:lnTo>
                  <a:lnTo>
                    <a:pt x="11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547363">
              <a:off x="8144497" y="4328931"/>
              <a:ext cx="1135189" cy="834025"/>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5547363">
              <a:off x="7441357" y="3797550"/>
              <a:ext cx="936616" cy="815925"/>
            </a:xfrm>
            <a:custGeom>
              <a:avLst/>
              <a:gdLst/>
              <a:ahLst/>
              <a:cxnLst/>
              <a:rect l="l" t="t" r="r" b="b"/>
              <a:pathLst>
                <a:path w="7193" h="6266" extrusionOk="0">
                  <a:moveTo>
                    <a:pt x="1" y="6266"/>
                  </a:moveTo>
                  <a:lnTo>
                    <a:pt x="3120" y="1"/>
                  </a:lnTo>
                  <a:lnTo>
                    <a:pt x="7193" y="30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5400000">
              <a:off x="-1264295" y="2761782"/>
              <a:ext cx="2510627" cy="308219"/>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5400000">
              <a:off x="163037" y="2404151"/>
              <a:ext cx="530486" cy="566565"/>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5400000">
              <a:off x="2085556" y="3724679"/>
              <a:ext cx="1152120" cy="1683680"/>
            </a:xfrm>
            <a:custGeom>
              <a:avLst/>
              <a:gdLst/>
              <a:ahLst/>
              <a:cxnLst/>
              <a:rect l="l" t="t" r="r" b="b"/>
              <a:pathLst>
                <a:path w="8848" h="12930" extrusionOk="0">
                  <a:moveTo>
                    <a:pt x="2799" y="0"/>
                  </a:moveTo>
                  <a:lnTo>
                    <a:pt x="8847" y="8900"/>
                  </a:lnTo>
                  <a:lnTo>
                    <a:pt x="0"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5400000">
              <a:off x="3124221" y="4733898"/>
              <a:ext cx="1666720" cy="908510"/>
            </a:xfrm>
            <a:custGeom>
              <a:avLst/>
              <a:gdLst/>
              <a:ahLst/>
              <a:cxnLst/>
              <a:rect l="l" t="t" r="r" b="b"/>
              <a:pathLst>
                <a:path w="12800" h="6977" extrusionOk="0">
                  <a:moveTo>
                    <a:pt x="1" y="6976"/>
                  </a:moveTo>
                  <a:lnTo>
                    <a:pt x="12800" y="2496"/>
                  </a:lnTo>
                  <a:lnTo>
                    <a:pt x="3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5400000">
              <a:off x="4160664" y="4687082"/>
              <a:ext cx="1260457" cy="1408405"/>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5400000">
              <a:off x="2382321" y="4317015"/>
              <a:ext cx="1666720" cy="1742277"/>
            </a:xfrm>
            <a:custGeom>
              <a:avLst/>
              <a:gdLst/>
              <a:ahLst/>
              <a:cxnLst/>
              <a:rect l="l" t="t" r="r" b="b"/>
              <a:pathLst>
                <a:path w="12800" h="13380" extrusionOk="0">
                  <a:moveTo>
                    <a:pt x="1" y="4480"/>
                  </a:moveTo>
                  <a:lnTo>
                    <a:pt x="6049" y="13380"/>
                  </a:lnTo>
                  <a:lnTo>
                    <a:pt x="12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5400000">
              <a:off x="845004" y="4231861"/>
              <a:ext cx="1741071" cy="1258268"/>
            </a:xfrm>
            <a:custGeom>
              <a:avLst/>
              <a:gdLst/>
              <a:ahLst/>
              <a:cxnLst/>
              <a:rect l="l" t="t" r="r" b="b"/>
              <a:pathLst>
                <a:path w="13371" h="9663" extrusionOk="0">
                  <a:moveTo>
                    <a:pt x="0" y="4030"/>
                  </a:moveTo>
                  <a:lnTo>
                    <a:pt x="8847" y="1"/>
                  </a:lnTo>
                  <a:lnTo>
                    <a:pt x="13371" y="96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5547363">
              <a:off x="7908823" y="2446800"/>
              <a:ext cx="1400431" cy="657974"/>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5547363">
              <a:off x="7899034" y="3288170"/>
              <a:ext cx="2553460" cy="541823"/>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547363">
              <a:off x="7840235" y="3226796"/>
              <a:ext cx="2172199" cy="1024789"/>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109" name="Google Shape;109;p15"/>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15"/>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111" name="Google Shape;111;p15"/>
          <p:cNvGrpSpPr/>
          <p:nvPr/>
        </p:nvGrpSpPr>
        <p:grpSpPr>
          <a:xfrm>
            <a:off x="-1569186" y="-1247042"/>
            <a:ext cx="11892667" cy="7936339"/>
            <a:chOff x="-1569186" y="-1247042"/>
            <a:chExt cx="11892667" cy="7936339"/>
          </a:xfrm>
        </p:grpSpPr>
        <p:sp>
          <p:nvSpPr>
            <p:cNvPr id="112" name="Google Shape;112;p15"/>
            <p:cNvSpPr/>
            <p:nvPr/>
          </p:nvSpPr>
          <p:spPr>
            <a:xfrm rot="5400000">
              <a:off x="6006870" y="-411930"/>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3627305">
              <a:off x="-1603204" y="-364161"/>
              <a:ext cx="3003917" cy="1672050"/>
            </a:xfrm>
            <a:custGeom>
              <a:avLst/>
              <a:gdLst/>
              <a:ahLst/>
              <a:cxnLst/>
              <a:rect l="l" t="t" r="r" b="b"/>
              <a:pathLst>
                <a:path w="14516" h="5053" extrusionOk="0">
                  <a:moveTo>
                    <a:pt x="1" y="5052"/>
                  </a:moveTo>
                  <a:lnTo>
                    <a:pt x="12990" y="0"/>
                  </a:lnTo>
                  <a:lnTo>
                    <a:pt x="14515" y="26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5784893">
              <a:off x="7908235" y="2729737"/>
              <a:ext cx="1597105" cy="2131715"/>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rot="4055609">
              <a:off x="-920303"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4055609">
              <a:off x="1794402"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7891307">
              <a:off x="8121998" y="4969569"/>
              <a:ext cx="2152943" cy="1099004"/>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5715920">
              <a:off x="7815995" y="798294"/>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rot="5715920">
              <a:off x="8348769" y="1077878"/>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rot="9420525">
              <a:off x="5923893" y="-597936"/>
              <a:ext cx="603695" cy="990916"/>
            </a:xfrm>
            <a:custGeom>
              <a:avLst/>
              <a:gdLst/>
              <a:ahLst/>
              <a:cxnLst/>
              <a:rect l="l" t="t" r="r" b="b"/>
              <a:pathLst>
                <a:path w="6812" h="7618" extrusionOk="0">
                  <a:moveTo>
                    <a:pt x="0" y="7427"/>
                  </a:moveTo>
                  <a:lnTo>
                    <a:pt x="6811" y="7618"/>
                  </a:lnTo>
                  <a:lnTo>
                    <a:pt x="1144" y="1"/>
                  </a:lnTo>
                  <a:close/>
                </a:path>
              </a:pathLst>
            </a:custGeom>
            <a:solidFill>
              <a:srgbClr val="AAC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rot="4055609">
              <a:off x="1383928"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rot="4055609">
              <a:off x="11623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rot="4055609">
              <a:off x="999440"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rot="4055609">
              <a:off x="87113"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4055609">
              <a:off x="501965"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5715920">
              <a:off x="6652485" y="-731269"/>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5715920">
              <a:off x="7427418" y="-4573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6594803">
              <a:off x="498696" y="-784815"/>
              <a:ext cx="1233215" cy="1156623"/>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6594803">
              <a:off x="562450" y="734176"/>
              <a:ext cx="1101321" cy="59977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6594803">
              <a:off x="30291" y="896225"/>
              <a:ext cx="1217346" cy="1182508"/>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rot="6594803">
              <a:off x="1606471" y="-405245"/>
              <a:ext cx="1051764" cy="941350"/>
            </a:xfrm>
            <a:custGeom>
              <a:avLst/>
              <a:gdLst/>
              <a:ahLst/>
              <a:cxnLst/>
              <a:rect l="l" t="t" r="r" b="b"/>
              <a:pathLst>
                <a:path w="8086" h="7237" extrusionOk="0">
                  <a:moveTo>
                    <a:pt x="1" y="7236"/>
                  </a:moveTo>
                  <a:lnTo>
                    <a:pt x="5217" y="1"/>
                  </a:lnTo>
                  <a:lnTo>
                    <a:pt x="8085" y="2756"/>
                  </a:lnTo>
                  <a:close/>
                </a:path>
              </a:pathLst>
            </a:custGeom>
            <a:solidFill>
              <a:srgbClr val="97C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rot="6594803">
              <a:off x="1183319" y="-391386"/>
              <a:ext cx="1233215" cy="865776"/>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rot="6594803">
              <a:off x="791920" y="620671"/>
              <a:ext cx="1282772" cy="865776"/>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6594803">
              <a:off x="337797" y="-340733"/>
              <a:ext cx="1034854" cy="873711"/>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6594803">
              <a:off x="-915599" y="538316"/>
              <a:ext cx="2507922" cy="307886"/>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6594803">
              <a:off x="561815" y="343487"/>
              <a:ext cx="529914" cy="565954"/>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6594803">
              <a:off x="-335963" y="973650"/>
              <a:ext cx="1473198" cy="582864"/>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5715920">
              <a:off x="8565183" y="-411189"/>
              <a:ext cx="528442" cy="617416"/>
            </a:xfrm>
            <a:custGeom>
              <a:avLst/>
              <a:gdLst/>
              <a:ahLst/>
              <a:cxnLst/>
              <a:rect l="l" t="t" r="r" b="b"/>
              <a:pathLst>
                <a:path w="4325" h="5053" extrusionOk="0">
                  <a:moveTo>
                    <a:pt x="1" y="5052"/>
                  </a:moveTo>
                  <a:lnTo>
                    <a:pt x="1396" y="0"/>
                  </a:lnTo>
                  <a:lnTo>
                    <a:pt x="4325" y="0"/>
                  </a:lnTo>
                  <a:close/>
                </a:path>
              </a:pathLst>
            </a:custGeom>
            <a:solidFill>
              <a:srgbClr val="98C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rot="5715920">
              <a:off x="8136316" y="-20028"/>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rot="5715920">
              <a:off x="8090476" y="79465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5715920">
              <a:off x="8027292" y="725389"/>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rot="7891307">
              <a:off x="8268600" y="3762806"/>
              <a:ext cx="968252" cy="1140888"/>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rot="7891307">
              <a:off x="7305498" y="4196431"/>
              <a:ext cx="2152943" cy="1199422"/>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7891307">
              <a:off x="7564712" y="3248892"/>
              <a:ext cx="760918" cy="101562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rot="7891307">
              <a:off x="7412574" y="4434266"/>
              <a:ext cx="1184821" cy="1349268"/>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751665">
              <a:off x="2723828" y="-701969"/>
              <a:ext cx="603686" cy="990920"/>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7196168" flipH="1">
              <a:off x="8560394" y="2433448"/>
              <a:ext cx="603687"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3880959" flipH="1">
              <a:off x="3031298" y="4711969"/>
              <a:ext cx="603692" cy="990902"/>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7110552" flipH="1">
              <a:off x="-36148" y="2433459"/>
              <a:ext cx="603668" cy="990914"/>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6751560" flipH="1">
              <a:off x="6699962" y="4613442"/>
              <a:ext cx="603670" cy="99091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16"/>
          <p:cNvSpPr txBox="1">
            <a:spLocks noGrp="1"/>
          </p:cNvSpPr>
          <p:nvPr>
            <p:ph type="body" idx="1"/>
          </p:nvPr>
        </p:nvSpPr>
        <p:spPr>
          <a:xfrm>
            <a:off x="719750" y="1541011"/>
            <a:ext cx="7704300" cy="33375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rgbClr val="0C343D"/>
              </a:buClr>
              <a:buSzPts val="1000"/>
              <a:buFont typeface="Lato"/>
              <a:buChar char="●"/>
              <a:defRPr sz="1200"/>
            </a:lvl1pPr>
            <a:lvl2pPr marL="914400" lvl="1" indent="-317500" rtl="0">
              <a:spcBef>
                <a:spcPts val="0"/>
              </a:spcBef>
              <a:spcAft>
                <a:spcPts val="0"/>
              </a:spcAft>
              <a:buClr>
                <a:srgbClr val="0C343D"/>
              </a:buClr>
              <a:buSzPts val="1400"/>
              <a:buFont typeface="Josefin Slab Thin"/>
              <a:buChar char="○"/>
              <a:defRPr/>
            </a:lvl2pPr>
            <a:lvl3pPr marL="1371600" lvl="2" indent="-317500" rtl="0">
              <a:spcBef>
                <a:spcPts val="1600"/>
              </a:spcBef>
              <a:spcAft>
                <a:spcPts val="0"/>
              </a:spcAft>
              <a:buClr>
                <a:srgbClr val="0C343D"/>
              </a:buClr>
              <a:buSzPts val="1400"/>
              <a:buFont typeface="Josefin Slab Thin"/>
              <a:buChar char="■"/>
              <a:defRPr/>
            </a:lvl3pPr>
            <a:lvl4pPr marL="1828800" lvl="3" indent="-317500" rtl="0">
              <a:spcBef>
                <a:spcPts val="1600"/>
              </a:spcBef>
              <a:spcAft>
                <a:spcPts val="0"/>
              </a:spcAft>
              <a:buClr>
                <a:srgbClr val="0C343D"/>
              </a:buClr>
              <a:buSzPts val="1400"/>
              <a:buFont typeface="Josefin Slab Thin"/>
              <a:buChar char="●"/>
              <a:defRPr/>
            </a:lvl4pPr>
            <a:lvl5pPr marL="2286000" lvl="4" indent="-317500" rtl="0">
              <a:spcBef>
                <a:spcPts val="1600"/>
              </a:spcBef>
              <a:spcAft>
                <a:spcPts val="0"/>
              </a:spcAft>
              <a:buClr>
                <a:srgbClr val="0C343D"/>
              </a:buClr>
              <a:buSzPts val="1400"/>
              <a:buFont typeface="Josefin Slab Thin"/>
              <a:buChar char="○"/>
              <a:defRPr/>
            </a:lvl5pPr>
            <a:lvl6pPr marL="2743200" lvl="5" indent="-317500" rtl="0">
              <a:spcBef>
                <a:spcPts val="1600"/>
              </a:spcBef>
              <a:spcAft>
                <a:spcPts val="0"/>
              </a:spcAft>
              <a:buClr>
                <a:srgbClr val="0C343D"/>
              </a:buClr>
              <a:buSzPts val="1400"/>
              <a:buFont typeface="Josefin Slab Thin"/>
              <a:buChar char="■"/>
              <a:defRPr/>
            </a:lvl6pPr>
            <a:lvl7pPr marL="3200400" lvl="6" indent="-317500" rtl="0">
              <a:spcBef>
                <a:spcPts val="1600"/>
              </a:spcBef>
              <a:spcAft>
                <a:spcPts val="0"/>
              </a:spcAft>
              <a:buClr>
                <a:srgbClr val="0C343D"/>
              </a:buClr>
              <a:buSzPts val="1400"/>
              <a:buFont typeface="Josefin Slab Thin"/>
              <a:buChar char="●"/>
              <a:defRPr/>
            </a:lvl7pPr>
            <a:lvl8pPr marL="3657600" lvl="7" indent="-317500" rtl="0">
              <a:spcBef>
                <a:spcPts val="1600"/>
              </a:spcBef>
              <a:spcAft>
                <a:spcPts val="0"/>
              </a:spcAft>
              <a:buClr>
                <a:srgbClr val="0C343D"/>
              </a:buClr>
              <a:buSzPts val="1400"/>
              <a:buFont typeface="Josefin Slab Thin"/>
              <a:buChar char="○"/>
              <a:defRPr/>
            </a:lvl8pPr>
            <a:lvl9pPr marL="4114800" lvl="8" indent="-317500" rtl="0">
              <a:spcBef>
                <a:spcPts val="1600"/>
              </a:spcBef>
              <a:spcAft>
                <a:spcPts val="1600"/>
              </a:spcAft>
              <a:buClr>
                <a:srgbClr val="0C343D"/>
              </a:buClr>
              <a:buSzPts val="1400"/>
              <a:buFont typeface="Josefin Slab Thin"/>
              <a:buChar char="■"/>
              <a:defRPr/>
            </a:lvl9pPr>
          </a:lstStyle>
          <a:p>
            <a:endParaRPr/>
          </a:p>
        </p:txBody>
      </p:sp>
      <p:sp>
        <p:nvSpPr>
          <p:cNvPr id="153" name="Google Shape;153;p16"/>
          <p:cNvSpPr txBox="1">
            <a:spLocks noGrp="1"/>
          </p:cNvSpPr>
          <p:nvPr>
            <p:ph type="title"/>
          </p:nvPr>
        </p:nvSpPr>
        <p:spPr>
          <a:xfrm>
            <a:off x="612650" y="438590"/>
            <a:ext cx="791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54" name="Google Shape;154;p16"/>
          <p:cNvGrpSpPr/>
          <p:nvPr/>
        </p:nvGrpSpPr>
        <p:grpSpPr>
          <a:xfrm>
            <a:off x="6969642" y="3909024"/>
            <a:ext cx="2174358" cy="1241382"/>
            <a:chOff x="6969642" y="3909024"/>
            <a:chExt cx="2174358" cy="1241382"/>
          </a:xfrm>
        </p:grpSpPr>
        <p:sp>
          <p:nvSpPr>
            <p:cNvPr id="155" name="Google Shape;155;p16"/>
            <p:cNvSpPr/>
            <p:nvPr/>
          </p:nvSpPr>
          <p:spPr>
            <a:xfrm flipH="1">
              <a:off x="7480664" y="3909024"/>
              <a:ext cx="1663336" cy="1241382"/>
            </a:xfrm>
            <a:custGeom>
              <a:avLst/>
              <a:gdLst/>
              <a:ahLst/>
              <a:cxnLst/>
              <a:rect l="l" t="t" r="r" b="b"/>
              <a:pathLst>
                <a:path w="35738" h="26672" extrusionOk="0">
                  <a:moveTo>
                    <a:pt x="0" y="1"/>
                  </a:moveTo>
                  <a:lnTo>
                    <a:pt x="0" y="26672"/>
                  </a:lnTo>
                  <a:lnTo>
                    <a:pt x="35738" y="2667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flipH="1">
              <a:off x="6969642" y="4386223"/>
              <a:ext cx="1463057" cy="764172"/>
            </a:xfrm>
            <a:custGeom>
              <a:avLst/>
              <a:gdLst/>
              <a:ahLst/>
              <a:cxnLst/>
              <a:rect l="l" t="t" r="r" b="b"/>
              <a:pathLst>
                <a:path w="26040" h="13601" extrusionOk="0">
                  <a:moveTo>
                    <a:pt x="8978" y="1"/>
                  </a:moveTo>
                  <a:lnTo>
                    <a:pt x="1" y="13219"/>
                  </a:lnTo>
                  <a:lnTo>
                    <a:pt x="26039" y="13600"/>
                  </a:lnTo>
                  <a:lnTo>
                    <a:pt x="89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flipH="1">
              <a:off x="6991043" y="4386223"/>
              <a:ext cx="937278" cy="749564"/>
            </a:xfrm>
            <a:custGeom>
              <a:avLst/>
              <a:gdLst/>
              <a:ahLst/>
              <a:cxnLst/>
              <a:rect l="l" t="t" r="r" b="b"/>
              <a:pathLst>
                <a:path w="16682" h="13341" extrusionOk="0">
                  <a:moveTo>
                    <a:pt x="1" y="1"/>
                  </a:moveTo>
                  <a:lnTo>
                    <a:pt x="195" y="9181"/>
                  </a:lnTo>
                  <a:lnTo>
                    <a:pt x="16681" y="1334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6"/>
          <p:cNvGrpSpPr/>
          <p:nvPr/>
        </p:nvGrpSpPr>
        <p:grpSpPr>
          <a:xfrm>
            <a:off x="-408775" y="-722443"/>
            <a:ext cx="2528343" cy="1607446"/>
            <a:chOff x="-408775" y="-716093"/>
            <a:chExt cx="2528343" cy="1607446"/>
          </a:xfrm>
        </p:grpSpPr>
        <p:sp>
          <p:nvSpPr>
            <p:cNvPr id="159" name="Google Shape;159;p16"/>
            <p:cNvSpPr/>
            <p:nvPr/>
          </p:nvSpPr>
          <p:spPr>
            <a:xfrm>
              <a:off x="-408775" y="-476905"/>
              <a:ext cx="1194900" cy="1194372"/>
            </a:xfrm>
            <a:custGeom>
              <a:avLst/>
              <a:gdLst/>
              <a:ahLst/>
              <a:cxnLst/>
              <a:rect l="l" t="t" r="r" b="b"/>
              <a:pathLst>
                <a:path w="35738" h="26672" extrusionOk="0">
                  <a:moveTo>
                    <a:pt x="0" y="1"/>
                  </a:moveTo>
                  <a:lnTo>
                    <a:pt x="0" y="26672"/>
                  </a:lnTo>
                  <a:lnTo>
                    <a:pt x="35738" y="266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2"/>
        <p:cNvGrpSpPr/>
        <p:nvPr/>
      </p:nvGrpSpPr>
      <p:grpSpPr>
        <a:xfrm>
          <a:off x="0" y="0"/>
          <a:ext cx="0" cy="0"/>
          <a:chOff x="0" y="0"/>
          <a:chExt cx="0" cy="0"/>
        </a:xfrm>
      </p:grpSpPr>
      <p:sp>
        <p:nvSpPr>
          <p:cNvPr id="163" name="Google Shape;163;p17"/>
          <p:cNvSpPr txBox="1">
            <a:spLocks noGrp="1"/>
          </p:cNvSpPr>
          <p:nvPr>
            <p:ph type="ctrTitle"/>
          </p:nvPr>
        </p:nvSpPr>
        <p:spPr>
          <a:xfrm flipH="1">
            <a:off x="609916" y="2146195"/>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7"/>
          <p:cNvSpPr txBox="1">
            <a:spLocks noGrp="1"/>
          </p:cNvSpPr>
          <p:nvPr>
            <p:ph type="subTitle" idx="1"/>
          </p:nvPr>
        </p:nvSpPr>
        <p:spPr>
          <a:xfrm flipH="1">
            <a:off x="703175" y="2682950"/>
            <a:ext cx="3780000" cy="21339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65" name="Google Shape;165;p17"/>
          <p:cNvSpPr txBox="1">
            <a:spLocks noGrp="1"/>
          </p:cNvSpPr>
          <p:nvPr>
            <p:ph type="ctrTitle" idx="2"/>
          </p:nvPr>
        </p:nvSpPr>
        <p:spPr>
          <a:xfrm flipH="1">
            <a:off x="4652710" y="1940509"/>
            <a:ext cx="23340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6" name="Google Shape;166;p17"/>
          <p:cNvSpPr txBox="1">
            <a:spLocks noGrp="1"/>
          </p:cNvSpPr>
          <p:nvPr>
            <p:ph type="subTitle" idx="3"/>
          </p:nvPr>
        </p:nvSpPr>
        <p:spPr>
          <a:xfrm flipH="1">
            <a:off x="4652700" y="2477259"/>
            <a:ext cx="3780000" cy="2397900"/>
          </a:xfrm>
          <a:prstGeom prst="rect">
            <a:avLst/>
          </a:prstGeom>
        </p:spPr>
        <p:txBody>
          <a:bodyPr spcFirstLastPara="1" wrap="square" lIns="91425" tIns="91425" rIns="91425" bIns="91425" anchor="t" anchorCtr="0">
            <a:noAutofit/>
          </a:bodyPr>
          <a:lstStyle>
            <a:lvl1pPr marR="50800" lvl="0" rtl="0">
              <a:spcBef>
                <a:spcPts val="0"/>
              </a:spcBef>
              <a:spcAft>
                <a:spcPts val="0"/>
              </a:spcAft>
              <a:buClr>
                <a:schemeClr val="dk1"/>
              </a:buClr>
              <a:buSzPts val="1200"/>
              <a:buChar char="●"/>
              <a:defRPr sz="1200"/>
            </a:lvl1pPr>
            <a:lvl2pPr lvl="1" algn="ctr" rtl="0">
              <a:lnSpc>
                <a:spcPct val="100000"/>
              </a:lnSpc>
              <a:spcBef>
                <a:spcPts val="0"/>
              </a:spcBef>
              <a:spcAft>
                <a:spcPts val="0"/>
              </a:spcAft>
              <a:buClr>
                <a:schemeClr val="dk1"/>
              </a:buClr>
              <a:buSzPts val="1000"/>
              <a:buChar char="○"/>
              <a:defRPr sz="1000"/>
            </a:lvl2pPr>
            <a:lvl3pPr lvl="2" algn="ctr" rtl="0">
              <a:lnSpc>
                <a:spcPct val="100000"/>
              </a:lnSpc>
              <a:spcBef>
                <a:spcPts val="0"/>
              </a:spcBef>
              <a:spcAft>
                <a:spcPts val="0"/>
              </a:spcAft>
              <a:buClr>
                <a:schemeClr val="dk1"/>
              </a:buClr>
              <a:buSzPts val="1000"/>
              <a:buChar char="■"/>
              <a:defRPr sz="1000"/>
            </a:lvl3pPr>
            <a:lvl4pPr lvl="3" algn="ctr" rtl="0">
              <a:lnSpc>
                <a:spcPct val="100000"/>
              </a:lnSpc>
              <a:spcBef>
                <a:spcPts val="0"/>
              </a:spcBef>
              <a:spcAft>
                <a:spcPts val="0"/>
              </a:spcAft>
              <a:buClr>
                <a:schemeClr val="dk1"/>
              </a:buClr>
              <a:buSzPts val="1000"/>
              <a:buChar char="●"/>
              <a:defRPr sz="1000"/>
            </a:lvl4pPr>
            <a:lvl5pPr lvl="4" algn="ctr" rtl="0">
              <a:lnSpc>
                <a:spcPct val="100000"/>
              </a:lnSpc>
              <a:spcBef>
                <a:spcPts val="0"/>
              </a:spcBef>
              <a:spcAft>
                <a:spcPts val="0"/>
              </a:spcAft>
              <a:buClr>
                <a:schemeClr val="dk1"/>
              </a:buClr>
              <a:buSzPts val="1000"/>
              <a:buChar char="○"/>
              <a:defRPr sz="1000"/>
            </a:lvl5pPr>
            <a:lvl6pPr lvl="5" algn="ctr" rtl="0">
              <a:lnSpc>
                <a:spcPct val="100000"/>
              </a:lnSpc>
              <a:spcBef>
                <a:spcPts val="0"/>
              </a:spcBef>
              <a:spcAft>
                <a:spcPts val="0"/>
              </a:spcAft>
              <a:buClr>
                <a:schemeClr val="dk1"/>
              </a:buClr>
              <a:buSzPts val="1000"/>
              <a:buChar char="■"/>
              <a:defRPr sz="1000"/>
            </a:lvl6pPr>
            <a:lvl7pPr lvl="6" algn="ctr" rtl="0">
              <a:lnSpc>
                <a:spcPct val="100000"/>
              </a:lnSpc>
              <a:spcBef>
                <a:spcPts val="0"/>
              </a:spcBef>
              <a:spcAft>
                <a:spcPts val="0"/>
              </a:spcAft>
              <a:buClr>
                <a:schemeClr val="dk1"/>
              </a:buClr>
              <a:buSzPts val="1000"/>
              <a:buChar char="●"/>
              <a:defRPr sz="1000"/>
            </a:lvl7pPr>
            <a:lvl8pPr lvl="7" algn="ctr" rtl="0">
              <a:lnSpc>
                <a:spcPct val="100000"/>
              </a:lnSpc>
              <a:spcBef>
                <a:spcPts val="0"/>
              </a:spcBef>
              <a:spcAft>
                <a:spcPts val="0"/>
              </a:spcAft>
              <a:buClr>
                <a:schemeClr val="dk1"/>
              </a:buClr>
              <a:buSzPts val="1000"/>
              <a:buChar char="○"/>
              <a:defRPr sz="1000"/>
            </a:lvl8pPr>
            <a:lvl9pPr lvl="8" algn="ctr" rtl="0">
              <a:lnSpc>
                <a:spcPct val="100000"/>
              </a:lnSpc>
              <a:spcBef>
                <a:spcPts val="0"/>
              </a:spcBef>
              <a:spcAft>
                <a:spcPts val="0"/>
              </a:spcAft>
              <a:buClr>
                <a:schemeClr val="dk1"/>
              </a:buClr>
              <a:buSzPts val="1000"/>
              <a:buChar char="■"/>
              <a:defRPr sz="1000"/>
            </a:lvl9pPr>
          </a:lstStyle>
          <a:p>
            <a:endParaRPr/>
          </a:p>
        </p:txBody>
      </p:sp>
      <p:sp>
        <p:nvSpPr>
          <p:cNvPr id="167" name="Google Shape;167;p17"/>
          <p:cNvSpPr txBox="1">
            <a:spLocks noGrp="1"/>
          </p:cNvSpPr>
          <p:nvPr>
            <p:ph type="title" idx="4"/>
          </p:nvPr>
        </p:nvSpPr>
        <p:spPr>
          <a:xfrm>
            <a:off x="713225" y="43896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68" name="Google Shape;168;p17"/>
          <p:cNvGrpSpPr/>
          <p:nvPr/>
        </p:nvGrpSpPr>
        <p:grpSpPr>
          <a:xfrm>
            <a:off x="8353080" y="-95780"/>
            <a:ext cx="1124593" cy="1642973"/>
            <a:chOff x="8265600" y="1246475"/>
            <a:chExt cx="1124593" cy="1642973"/>
          </a:xfrm>
        </p:grpSpPr>
        <p:sp>
          <p:nvSpPr>
            <p:cNvPr id="169" name="Google Shape;169;p17"/>
            <p:cNvSpPr/>
            <p:nvPr/>
          </p:nvSpPr>
          <p:spPr>
            <a:xfrm rot="4730558">
              <a:off x="8354049" y="1426429"/>
              <a:ext cx="1051576" cy="832971"/>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rot="4730558">
              <a:off x="8502555" y="1904368"/>
              <a:ext cx="790613" cy="707619"/>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4730558">
              <a:off x="8211040" y="2046333"/>
              <a:ext cx="927010" cy="650810"/>
            </a:xfrm>
            <a:custGeom>
              <a:avLst/>
              <a:gdLst/>
              <a:ahLst/>
              <a:cxnLst/>
              <a:rect l="l" t="t" r="r" b="b"/>
              <a:pathLst>
                <a:path w="9481" h="6656" extrusionOk="0">
                  <a:moveTo>
                    <a:pt x="1" y="4480"/>
                  </a:moveTo>
                  <a:lnTo>
                    <a:pt x="9481" y="6655"/>
                  </a:lnTo>
                  <a:lnTo>
                    <a:pt x="8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7"/>
          <p:cNvGrpSpPr/>
          <p:nvPr/>
        </p:nvGrpSpPr>
        <p:grpSpPr>
          <a:xfrm rot="6299960">
            <a:off x="-269102" y="-1215318"/>
            <a:ext cx="1949527" cy="2119252"/>
            <a:chOff x="-243352" y="3464228"/>
            <a:chExt cx="1949585" cy="2119315"/>
          </a:xfrm>
        </p:grpSpPr>
        <p:sp>
          <p:nvSpPr>
            <p:cNvPr id="173" name="Google Shape;173;p17"/>
            <p:cNvSpPr/>
            <p:nvPr/>
          </p:nvSpPr>
          <p:spPr>
            <a:xfrm rot="-4053822">
              <a:off x="-54675" y="3961710"/>
              <a:ext cx="1803863" cy="1124352"/>
            </a:xfrm>
            <a:custGeom>
              <a:avLst/>
              <a:gdLst/>
              <a:ahLst/>
              <a:cxnLst/>
              <a:rect l="l" t="t" r="r" b="b"/>
              <a:pathLst>
                <a:path w="53286" h="27151" extrusionOk="0">
                  <a:moveTo>
                    <a:pt x="0" y="1"/>
                  </a:moveTo>
                  <a:lnTo>
                    <a:pt x="13186" y="27150"/>
                  </a:lnTo>
                  <a:lnTo>
                    <a:pt x="53286" y="2199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2418608" flipH="1">
              <a:off x="-364659" y="4199951"/>
              <a:ext cx="1998108" cy="332553"/>
            </a:xfrm>
            <a:custGeom>
              <a:avLst/>
              <a:gdLst/>
              <a:ahLst/>
              <a:cxnLst/>
              <a:rect l="l" t="t" r="r" b="b"/>
              <a:pathLst>
                <a:path w="26040" h="13601" extrusionOk="0">
                  <a:moveTo>
                    <a:pt x="8978" y="1"/>
                  </a:moveTo>
                  <a:lnTo>
                    <a:pt x="1" y="13219"/>
                  </a:lnTo>
                  <a:lnTo>
                    <a:pt x="26039" y="13600"/>
                  </a:lnTo>
                  <a:lnTo>
                    <a:pt x="8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7" name="Google Shape;177;p18"/>
          <p:cNvSpPr/>
          <p:nvPr/>
        </p:nvSpPr>
        <p:spPr>
          <a:xfrm rot="1724632" flipH="1">
            <a:off x="8525672" y="-237377"/>
            <a:ext cx="860856" cy="1322331"/>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rot="-295686" flipH="1">
            <a:off x="8201964" y="-564566"/>
            <a:ext cx="860301" cy="132232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rot="-8504694">
            <a:off x="200317" y="-852428"/>
            <a:ext cx="1102928" cy="1279326"/>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rot="-8504694">
            <a:off x="-293273" y="55400"/>
            <a:ext cx="1102928" cy="715608"/>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602350" y="1146000"/>
            <a:ext cx="2680800" cy="10113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Font typeface="Source Sans Pro"/>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3" name="Google Shape;183;p19"/>
          <p:cNvSpPr txBox="1">
            <a:spLocks noGrp="1"/>
          </p:cNvSpPr>
          <p:nvPr>
            <p:ph type="subTitle" idx="1"/>
          </p:nvPr>
        </p:nvSpPr>
        <p:spPr>
          <a:xfrm flipH="1">
            <a:off x="601925" y="2310600"/>
            <a:ext cx="2760600" cy="16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19"/>
          <p:cNvSpPr/>
          <p:nvPr/>
        </p:nvSpPr>
        <p:spPr>
          <a:xfrm rot="-8598720" flipH="1">
            <a:off x="8280894" y="313121"/>
            <a:ext cx="2794705" cy="1153869"/>
          </a:xfrm>
          <a:custGeom>
            <a:avLst/>
            <a:gdLst/>
            <a:ahLst/>
            <a:cxnLst/>
            <a:rect l="l" t="t" r="r" b="b"/>
            <a:pathLst>
              <a:path w="53286" h="27151" extrusionOk="0">
                <a:moveTo>
                  <a:pt x="0" y="1"/>
                </a:moveTo>
                <a:lnTo>
                  <a:pt x="13186" y="27150"/>
                </a:lnTo>
                <a:lnTo>
                  <a:pt x="53286" y="219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
        <p:cNvGrpSpPr/>
        <p:nvPr/>
      </p:nvGrpSpPr>
      <p:grpSpPr>
        <a:xfrm>
          <a:off x="0" y="0"/>
          <a:ext cx="0" cy="0"/>
          <a:chOff x="0" y="0"/>
          <a:chExt cx="0" cy="0"/>
        </a:xfrm>
      </p:grpSpPr>
      <p:sp>
        <p:nvSpPr>
          <p:cNvPr id="186" name="Google Shape;186;p20"/>
          <p:cNvSpPr txBox="1">
            <a:spLocks noGrp="1"/>
          </p:cNvSpPr>
          <p:nvPr>
            <p:ph type="ctrTitle"/>
          </p:nvPr>
        </p:nvSpPr>
        <p:spPr>
          <a:xfrm flipH="1">
            <a:off x="5842734" y="3854631"/>
            <a:ext cx="2757600" cy="855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3800"/>
              <a:buNone/>
              <a:defRPr sz="2600"/>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sp>
        <p:nvSpPr>
          <p:cNvPr id="187" name="Google Shape;187;p20"/>
          <p:cNvSpPr/>
          <p:nvPr/>
        </p:nvSpPr>
        <p:spPr>
          <a:xfrm rot="-10360964">
            <a:off x="-521983" y="2665571"/>
            <a:ext cx="1553510" cy="125684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3172801">
            <a:off x="8613666" y="700010"/>
            <a:ext cx="926132" cy="1414954"/>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0"/>
          <p:cNvGrpSpPr/>
          <p:nvPr/>
        </p:nvGrpSpPr>
        <p:grpSpPr>
          <a:xfrm rot="-8862611">
            <a:off x="-1459355" y="3272985"/>
            <a:ext cx="3033485" cy="3391066"/>
            <a:chOff x="-1227699" y="-1188327"/>
            <a:chExt cx="8879420" cy="3889802"/>
          </a:xfrm>
        </p:grpSpPr>
        <p:sp>
          <p:nvSpPr>
            <p:cNvPr id="190" name="Google Shape;190;p20"/>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0"/>
          <p:cNvGrpSpPr/>
          <p:nvPr/>
        </p:nvGrpSpPr>
        <p:grpSpPr>
          <a:xfrm rot="2274489">
            <a:off x="7567567" y="-442506"/>
            <a:ext cx="2222346" cy="2116404"/>
            <a:chOff x="-605937" y="-728650"/>
            <a:chExt cx="2222337" cy="2116395"/>
          </a:xfrm>
        </p:grpSpPr>
        <p:sp>
          <p:nvSpPr>
            <p:cNvPr id="193" name="Google Shape;193;p20"/>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0"/>
          <p:cNvSpPr/>
          <p:nvPr/>
        </p:nvSpPr>
        <p:spPr>
          <a:xfrm rot="9900137">
            <a:off x="-15160" y="-707481"/>
            <a:ext cx="926134" cy="141496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719750" y="1299888"/>
            <a:ext cx="3933600" cy="6969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8" name="Google Shape;198;p21"/>
          <p:cNvSpPr txBox="1">
            <a:spLocks noGrp="1"/>
          </p:cNvSpPr>
          <p:nvPr>
            <p:ph type="subTitle" idx="1"/>
          </p:nvPr>
        </p:nvSpPr>
        <p:spPr>
          <a:xfrm>
            <a:off x="719750" y="2281213"/>
            <a:ext cx="3933600" cy="15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99" name="Google Shape;199;p21"/>
          <p:cNvGrpSpPr/>
          <p:nvPr/>
        </p:nvGrpSpPr>
        <p:grpSpPr>
          <a:xfrm rot="5400000">
            <a:off x="7264493" y="620561"/>
            <a:ext cx="3531336" cy="2245120"/>
            <a:chOff x="-408775" y="-716093"/>
            <a:chExt cx="2528343" cy="1607446"/>
          </a:xfrm>
        </p:grpSpPr>
        <p:sp>
          <p:nvSpPr>
            <p:cNvPr id="200" name="Google Shape;200;p21"/>
            <p:cNvSpPr/>
            <p:nvPr/>
          </p:nvSpPr>
          <p:spPr>
            <a:xfrm>
              <a:off x="-408775" y="-476905"/>
              <a:ext cx="1194900" cy="1194372"/>
            </a:xfrm>
            <a:custGeom>
              <a:avLst/>
              <a:gdLst/>
              <a:ahLst/>
              <a:cxnLst/>
              <a:rect l="l" t="t" r="r" b="b"/>
              <a:pathLst>
                <a:path w="35738" h="26672" extrusionOk="0">
                  <a:moveTo>
                    <a:pt x="0" y="1"/>
                  </a:moveTo>
                  <a:lnTo>
                    <a:pt x="0" y="26672"/>
                  </a:lnTo>
                  <a:lnTo>
                    <a:pt x="35738" y="266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03"/>
        <p:cNvGrpSpPr/>
        <p:nvPr/>
      </p:nvGrpSpPr>
      <p:grpSpPr>
        <a:xfrm>
          <a:off x="0" y="0"/>
          <a:ext cx="0" cy="0"/>
          <a:chOff x="0" y="0"/>
          <a:chExt cx="0" cy="0"/>
        </a:xfrm>
      </p:grpSpPr>
      <p:grpSp>
        <p:nvGrpSpPr>
          <p:cNvPr id="204" name="Google Shape;204;p22"/>
          <p:cNvGrpSpPr/>
          <p:nvPr/>
        </p:nvGrpSpPr>
        <p:grpSpPr>
          <a:xfrm>
            <a:off x="4252636" y="1046537"/>
            <a:ext cx="5763570" cy="5727202"/>
            <a:chOff x="4252636" y="1046537"/>
            <a:chExt cx="5763570" cy="5727202"/>
          </a:xfrm>
        </p:grpSpPr>
        <p:grpSp>
          <p:nvGrpSpPr>
            <p:cNvPr id="205" name="Google Shape;205;p22"/>
            <p:cNvGrpSpPr/>
            <p:nvPr/>
          </p:nvGrpSpPr>
          <p:grpSpPr>
            <a:xfrm>
              <a:off x="4252636" y="1513791"/>
              <a:ext cx="5763570" cy="5259947"/>
              <a:chOff x="4252636" y="1513791"/>
              <a:chExt cx="5763570" cy="5259947"/>
            </a:xfrm>
          </p:grpSpPr>
          <p:sp>
            <p:nvSpPr>
              <p:cNvPr id="206" name="Google Shape;206;p22"/>
              <p:cNvSpPr/>
              <p:nvPr/>
            </p:nvSpPr>
            <p:spPr>
              <a:xfrm rot="8657482" flipH="1">
                <a:off x="4551907" y="4748865"/>
                <a:ext cx="1877323" cy="1630247"/>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2"/>
              <p:cNvGrpSpPr/>
              <p:nvPr/>
            </p:nvGrpSpPr>
            <p:grpSpPr>
              <a:xfrm>
                <a:off x="6123144" y="1513791"/>
                <a:ext cx="3893062" cy="4528913"/>
                <a:chOff x="6123144" y="1513791"/>
                <a:chExt cx="3893062" cy="4528913"/>
              </a:xfrm>
            </p:grpSpPr>
            <p:sp>
              <p:nvSpPr>
                <p:cNvPr id="208" name="Google Shape;208;p22"/>
                <p:cNvSpPr/>
                <p:nvPr/>
              </p:nvSpPr>
              <p:spPr>
                <a:xfrm rot="10800000" flipH="1">
                  <a:off x="8853970" y="2955321"/>
                  <a:ext cx="821208" cy="816407"/>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rot="10800000" flipH="1">
                  <a:off x="8723713" y="5000624"/>
                  <a:ext cx="1247474" cy="568880"/>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rot="10800000" flipH="1">
                  <a:off x="7406037" y="3736229"/>
                  <a:ext cx="1051735" cy="160684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rot="10800000" flipH="1">
                  <a:off x="7406037" y="4401129"/>
                  <a:ext cx="1317758" cy="105315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rot="10800000" flipH="1">
                  <a:off x="7596346" y="3736231"/>
                  <a:ext cx="1302725" cy="664979"/>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rot="10800000" flipH="1">
                  <a:off x="8457691" y="4401129"/>
                  <a:ext cx="911955" cy="1053152"/>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rot="10800000" flipH="1">
                  <a:off x="6594434" y="3736229"/>
                  <a:ext cx="1001993" cy="1606841"/>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rot="10800000" flipH="1">
                  <a:off x="6488733" y="4234746"/>
                  <a:ext cx="917385" cy="1108324"/>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rot="10800000" flipH="1">
                  <a:off x="8853970" y="2104128"/>
                  <a:ext cx="536138" cy="851273"/>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rot="10800000" flipH="1">
                  <a:off x="8853970" y="2663405"/>
                  <a:ext cx="821208" cy="81097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rot="10800000" flipH="1">
                  <a:off x="9099450" y="2104129"/>
                  <a:ext cx="696461" cy="559356"/>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rot="10800000" flipH="1">
                  <a:off x="6123144" y="4234735"/>
                  <a:ext cx="471364" cy="1807970"/>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rot="10800000" flipH="1">
                  <a:off x="8457691" y="4401129"/>
                  <a:ext cx="1012225" cy="599575"/>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rot="10800000" flipH="1">
                  <a:off x="9099450" y="1937747"/>
                  <a:ext cx="916756" cy="594774"/>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rot="10800000" flipH="1">
                  <a:off x="8337666" y="2104128"/>
                  <a:ext cx="761864" cy="851273"/>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rot="10800000" flipH="1">
                  <a:off x="8457691" y="3771648"/>
                  <a:ext cx="856704" cy="629561"/>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10800000" flipH="1">
                  <a:off x="8457691" y="3972818"/>
                  <a:ext cx="1012225" cy="700553"/>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10800000" flipH="1">
                  <a:off x="8898989" y="3474302"/>
                  <a:ext cx="776189" cy="498596"/>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10800000" flipH="1">
                  <a:off x="9314314" y="3972818"/>
                  <a:ext cx="251069" cy="700553"/>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10800000" flipH="1">
                  <a:off x="7596346" y="3045989"/>
                  <a:ext cx="1302725" cy="72573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rot="10800000" flipH="1">
                  <a:off x="8182145" y="2300576"/>
                  <a:ext cx="671905" cy="74549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10800000" flipH="1">
                  <a:off x="8182145" y="2955321"/>
                  <a:ext cx="716924" cy="816407"/>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9881915" flipH="1">
                  <a:off x="8412683" y="1696322"/>
                  <a:ext cx="1493034" cy="816387"/>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 name="Google Shape;231;p22"/>
            <p:cNvSpPr/>
            <p:nvPr/>
          </p:nvSpPr>
          <p:spPr>
            <a:xfrm rot="-5575774" flipH="1">
              <a:off x="8763078" y="1023088"/>
              <a:ext cx="761868" cy="851277"/>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22"/>
          <p:cNvGrpSpPr/>
          <p:nvPr/>
        </p:nvGrpSpPr>
        <p:grpSpPr>
          <a:xfrm rot="10800000">
            <a:off x="-890075" y="-1633374"/>
            <a:ext cx="5763570" cy="5727202"/>
            <a:chOff x="4252636" y="1046537"/>
            <a:chExt cx="5763570" cy="5727202"/>
          </a:xfrm>
        </p:grpSpPr>
        <p:grpSp>
          <p:nvGrpSpPr>
            <p:cNvPr id="233" name="Google Shape;233;p22"/>
            <p:cNvGrpSpPr/>
            <p:nvPr/>
          </p:nvGrpSpPr>
          <p:grpSpPr>
            <a:xfrm>
              <a:off x="4252636" y="1513791"/>
              <a:ext cx="5763570" cy="5259947"/>
              <a:chOff x="4252636" y="1513791"/>
              <a:chExt cx="5763570" cy="5259947"/>
            </a:xfrm>
          </p:grpSpPr>
          <p:sp>
            <p:nvSpPr>
              <p:cNvPr id="234" name="Google Shape;234;p22"/>
              <p:cNvSpPr/>
              <p:nvPr/>
            </p:nvSpPr>
            <p:spPr>
              <a:xfrm rot="8657482" flipH="1">
                <a:off x="4551907" y="4748865"/>
                <a:ext cx="1877323" cy="1630247"/>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2"/>
              <p:cNvGrpSpPr/>
              <p:nvPr/>
            </p:nvGrpSpPr>
            <p:grpSpPr>
              <a:xfrm>
                <a:off x="6123144" y="1513791"/>
                <a:ext cx="3893062" cy="4528913"/>
                <a:chOff x="6123144" y="1513791"/>
                <a:chExt cx="3893062" cy="4528913"/>
              </a:xfrm>
            </p:grpSpPr>
            <p:sp>
              <p:nvSpPr>
                <p:cNvPr id="236" name="Google Shape;236;p22"/>
                <p:cNvSpPr/>
                <p:nvPr/>
              </p:nvSpPr>
              <p:spPr>
                <a:xfrm rot="10800000" flipH="1">
                  <a:off x="8853970" y="2955321"/>
                  <a:ext cx="821208" cy="816407"/>
                </a:xfrm>
                <a:custGeom>
                  <a:avLst/>
                  <a:gdLst/>
                  <a:ahLst/>
                  <a:cxnLst/>
                  <a:rect l="l" t="t" r="r" b="b"/>
                  <a:pathLst>
                    <a:path w="10434" h="10373" extrusionOk="0">
                      <a:moveTo>
                        <a:pt x="0" y="10373"/>
                      </a:moveTo>
                      <a:lnTo>
                        <a:pt x="572" y="0"/>
                      </a:lnTo>
                      <a:lnTo>
                        <a:pt x="10433" y="37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rot="10800000" flipH="1">
                  <a:off x="8723713" y="5000624"/>
                  <a:ext cx="1247474" cy="568880"/>
                </a:xfrm>
                <a:custGeom>
                  <a:avLst/>
                  <a:gdLst/>
                  <a:ahLst/>
                  <a:cxnLst/>
                  <a:rect l="l" t="t" r="r" b="b"/>
                  <a:pathLst>
                    <a:path w="15850" h="7228" extrusionOk="0">
                      <a:moveTo>
                        <a:pt x="0" y="1465"/>
                      </a:moveTo>
                      <a:lnTo>
                        <a:pt x="8206" y="7227"/>
                      </a:lnTo>
                      <a:lnTo>
                        <a:pt x="15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rot="10800000" flipH="1">
                  <a:off x="7406037" y="3736229"/>
                  <a:ext cx="1051735" cy="1606841"/>
                </a:xfrm>
                <a:custGeom>
                  <a:avLst/>
                  <a:gdLst/>
                  <a:ahLst/>
                  <a:cxnLst/>
                  <a:rect l="l" t="t" r="r" b="b"/>
                  <a:pathLst>
                    <a:path w="13363" h="20416" extrusionOk="0">
                      <a:moveTo>
                        <a:pt x="1" y="0"/>
                      </a:moveTo>
                      <a:lnTo>
                        <a:pt x="2418" y="20416"/>
                      </a:lnTo>
                      <a:lnTo>
                        <a:pt x="13363" y="119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rot="10800000" flipH="1">
                  <a:off x="7406037" y="4401129"/>
                  <a:ext cx="1317758" cy="1053152"/>
                </a:xfrm>
                <a:custGeom>
                  <a:avLst/>
                  <a:gdLst/>
                  <a:ahLst/>
                  <a:cxnLst/>
                  <a:rect l="l" t="t" r="r" b="b"/>
                  <a:pathLst>
                    <a:path w="16743" h="13381" extrusionOk="0">
                      <a:moveTo>
                        <a:pt x="1" y="1413"/>
                      </a:moveTo>
                      <a:lnTo>
                        <a:pt x="16742" y="1"/>
                      </a:lnTo>
                      <a:lnTo>
                        <a:pt x="13363" y="133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10800000" flipH="1">
                  <a:off x="7596346" y="3736231"/>
                  <a:ext cx="1302725" cy="664979"/>
                </a:xfrm>
                <a:custGeom>
                  <a:avLst/>
                  <a:gdLst/>
                  <a:ahLst/>
                  <a:cxnLst/>
                  <a:rect l="l" t="t" r="r" b="b"/>
                  <a:pathLst>
                    <a:path w="16552" h="8449" extrusionOk="0">
                      <a:moveTo>
                        <a:pt x="0" y="8449"/>
                      </a:moveTo>
                      <a:lnTo>
                        <a:pt x="16551" y="7998"/>
                      </a:lnTo>
                      <a:lnTo>
                        <a:pt x="109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rot="10800000" flipH="1">
                  <a:off x="8457691" y="4401129"/>
                  <a:ext cx="911955" cy="1053152"/>
                </a:xfrm>
                <a:custGeom>
                  <a:avLst/>
                  <a:gdLst/>
                  <a:ahLst/>
                  <a:cxnLst/>
                  <a:rect l="l" t="t" r="r" b="b"/>
                  <a:pathLst>
                    <a:path w="11587" h="13381" extrusionOk="0">
                      <a:moveTo>
                        <a:pt x="3380" y="1"/>
                      </a:moveTo>
                      <a:lnTo>
                        <a:pt x="11586" y="5763"/>
                      </a:lnTo>
                      <a:lnTo>
                        <a:pt x="1" y="133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rot="10800000" flipH="1">
                  <a:off x="6594434" y="3736229"/>
                  <a:ext cx="1001993" cy="1606841"/>
                </a:xfrm>
                <a:custGeom>
                  <a:avLst/>
                  <a:gdLst/>
                  <a:ahLst/>
                  <a:cxnLst/>
                  <a:rect l="l" t="t" r="r" b="b"/>
                  <a:pathLst>
                    <a:path w="12731" h="20416" extrusionOk="0">
                      <a:moveTo>
                        <a:pt x="10313" y="0"/>
                      </a:moveTo>
                      <a:lnTo>
                        <a:pt x="12730" y="20416"/>
                      </a:lnTo>
                      <a:lnTo>
                        <a:pt x="1" y="140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rot="10800000" flipH="1">
                  <a:off x="6488733" y="4234746"/>
                  <a:ext cx="917385" cy="1108324"/>
                </a:xfrm>
                <a:custGeom>
                  <a:avLst/>
                  <a:gdLst/>
                  <a:ahLst/>
                  <a:cxnLst/>
                  <a:rect l="l" t="t" r="r" b="b"/>
                  <a:pathLst>
                    <a:path w="11656" h="14082" extrusionOk="0">
                      <a:moveTo>
                        <a:pt x="1" y="1153"/>
                      </a:moveTo>
                      <a:lnTo>
                        <a:pt x="11656" y="0"/>
                      </a:lnTo>
                      <a:lnTo>
                        <a:pt x="1344" y="140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rot="10800000" flipH="1">
                  <a:off x="8853970" y="2104128"/>
                  <a:ext cx="536138" cy="851273"/>
                </a:xfrm>
                <a:custGeom>
                  <a:avLst/>
                  <a:gdLst/>
                  <a:ahLst/>
                  <a:cxnLst/>
                  <a:rect l="l" t="t" r="r" b="b"/>
                  <a:pathLst>
                    <a:path w="6812" h="10816" extrusionOk="0">
                      <a:moveTo>
                        <a:pt x="0" y="1"/>
                      </a:moveTo>
                      <a:lnTo>
                        <a:pt x="3120" y="10815"/>
                      </a:lnTo>
                      <a:lnTo>
                        <a:pt x="6811" y="37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10800000" flipH="1">
                  <a:off x="8853970" y="2663405"/>
                  <a:ext cx="821208" cy="810976"/>
                </a:xfrm>
                <a:custGeom>
                  <a:avLst/>
                  <a:gdLst/>
                  <a:ahLst/>
                  <a:cxnLst/>
                  <a:rect l="l" t="t" r="r" b="b"/>
                  <a:pathLst>
                    <a:path w="10434" h="10304" extrusionOk="0">
                      <a:moveTo>
                        <a:pt x="0" y="6595"/>
                      </a:moveTo>
                      <a:lnTo>
                        <a:pt x="10433" y="0"/>
                      </a:lnTo>
                      <a:lnTo>
                        <a:pt x="6811" y="103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10800000" flipH="1">
                  <a:off x="9099450" y="2104129"/>
                  <a:ext cx="696461" cy="559356"/>
                </a:xfrm>
                <a:custGeom>
                  <a:avLst/>
                  <a:gdLst/>
                  <a:ahLst/>
                  <a:cxnLst/>
                  <a:rect l="l" t="t" r="r" b="b"/>
                  <a:pathLst>
                    <a:path w="8849" h="7107" extrusionOk="0">
                      <a:moveTo>
                        <a:pt x="1" y="7106"/>
                      </a:moveTo>
                      <a:lnTo>
                        <a:pt x="8848" y="1664"/>
                      </a:lnTo>
                      <a:lnTo>
                        <a:pt x="3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rot="10800000" flipH="1">
                  <a:off x="6123144" y="4234735"/>
                  <a:ext cx="471364" cy="1807970"/>
                </a:xfrm>
                <a:custGeom>
                  <a:avLst/>
                  <a:gdLst/>
                  <a:ahLst/>
                  <a:cxnLst/>
                  <a:rect l="l" t="t" r="r" b="b"/>
                  <a:pathLst>
                    <a:path w="5989" h="12930" extrusionOk="0">
                      <a:moveTo>
                        <a:pt x="4646" y="1"/>
                      </a:moveTo>
                      <a:lnTo>
                        <a:pt x="5989" y="12930"/>
                      </a:lnTo>
                      <a:lnTo>
                        <a:pt x="1" y="627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rot="10800000" flipH="1">
                  <a:off x="8457691" y="4401129"/>
                  <a:ext cx="1012225" cy="599575"/>
                </a:xfrm>
                <a:custGeom>
                  <a:avLst/>
                  <a:gdLst/>
                  <a:ahLst/>
                  <a:cxnLst/>
                  <a:rect l="l" t="t" r="r" b="b"/>
                  <a:pathLst>
                    <a:path w="12861" h="7618" extrusionOk="0">
                      <a:moveTo>
                        <a:pt x="1" y="7617"/>
                      </a:moveTo>
                      <a:lnTo>
                        <a:pt x="11586" y="0"/>
                      </a:lnTo>
                      <a:lnTo>
                        <a:pt x="12860"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rot="10800000" flipH="1">
                  <a:off x="9099450" y="1937747"/>
                  <a:ext cx="916756" cy="594774"/>
                </a:xfrm>
                <a:custGeom>
                  <a:avLst/>
                  <a:gdLst/>
                  <a:ahLst/>
                  <a:cxnLst/>
                  <a:rect l="l" t="t" r="r" b="b"/>
                  <a:pathLst>
                    <a:path w="11648" h="7557" extrusionOk="0">
                      <a:moveTo>
                        <a:pt x="1" y="5442"/>
                      </a:moveTo>
                      <a:lnTo>
                        <a:pt x="8848" y="0"/>
                      </a:lnTo>
                      <a:lnTo>
                        <a:pt x="11647" y="755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0800000" flipH="1">
                  <a:off x="8337666" y="2104128"/>
                  <a:ext cx="761864" cy="851273"/>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0800000" flipH="1">
                  <a:off x="8457691" y="3771648"/>
                  <a:ext cx="856704" cy="629561"/>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0800000" flipH="1">
                  <a:off x="8457691" y="3972818"/>
                  <a:ext cx="1012225" cy="700553"/>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10800000" flipH="1">
                  <a:off x="8898989" y="3474302"/>
                  <a:ext cx="776189" cy="498596"/>
                </a:xfrm>
                <a:custGeom>
                  <a:avLst/>
                  <a:gdLst/>
                  <a:ahLst/>
                  <a:cxnLst/>
                  <a:rect l="l" t="t" r="r" b="b"/>
                  <a:pathLst>
                    <a:path w="9862" h="6335" extrusionOk="0">
                      <a:moveTo>
                        <a:pt x="0" y="2556"/>
                      </a:moveTo>
                      <a:lnTo>
                        <a:pt x="9861" y="6334"/>
                      </a:lnTo>
                      <a:lnTo>
                        <a:pt x="52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10800000" flipH="1">
                  <a:off x="9314314" y="3972818"/>
                  <a:ext cx="251069" cy="700553"/>
                </a:xfrm>
                <a:custGeom>
                  <a:avLst/>
                  <a:gdLst/>
                  <a:ahLst/>
                  <a:cxnLst/>
                  <a:rect l="l" t="t" r="r" b="b"/>
                  <a:pathLst>
                    <a:path w="3190" h="8901" extrusionOk="0">
                      <a:moveTo>
                        <a:pt x="1976" y="1"/>
                      </a:moveTo>
                      <a:lnTo>
                        <a:pt x="3189" y="5503"/>
                      </a:lnTo>
                      <a:lnTo>
                        <a:pt x="0" y="890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10800000" flipH="1">
                  <a:off x="7596346" y="3045989"/>
                  <a:ext cx="1302725" cy="725739"/>
                </a:xfrm>
                <a:custGeom>
                  <a:avLst/>
                  <a:gdLst/>
                  <a:ahLst/>
                  <a:cxnLst/>
                  <a:rect l="l" t="t" r="r" b="b"/>
                  <a:pathLst>
                    <a:path w="16552" h="9221" extrusionOk="0">
                      <a:moveTo>
                        <a:pt x="0" y="451"/>
                      </a:moveTo>
                      <a:lnTo>
                        <a:pt x="16551" y="0"/>
                      </a:lnTo>
                      <a:lnTo>
                        <a:pt x="7444" y="9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10800000" flipH="1">
                  <a:off x="8182145" y="2300576"/>
                  <a:ext cx="671905" cy="745494"/>
                </a:xfrm>
                <a:custGeom>
                  <a:avLst/>
                  <a:gdLst/>
                  <a:ahLst/>
                  <a:cxnLst/>
                  <a:rect l="l" t="t" r="r" b="b"/>
                  <a:pathLst>
                    <a:path w="8537" h="9472" extrusionOk="0">
                      <a:moveTo>
                        <a:pt x="1976" y="9472"/>
                      </a:moveTo>
                      <a:lnTo>
                        <a:pt x="8536" y="115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rot="10800000" flipH="1">
                  <a:off x="8182145" y="2955321"/>
                  <a:ext cx="716924" cy="816407"/>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rot="-9881915" flipH="1">
                  <a:off x="8412683" y="1696322"/>
                  <a:ext cx="1493034" cy="816387"/>
                </a:xfrm>
                <a:custGeom>
                  <a:avLst/>
                  <a:gdLst/>
                  <a:ahLst/>
                  <a:cxnLst/>
                  <a:rect l="l" t="t" r="r" b="b"/>
                  <a:pathLst>
                    <a:path w="18970" h="4291" extrusionOk="0">
                      <a:moveTo>
                        <a:pt x="8025" y="4160"/>
                      </a:moveTo>
                      <a:lnTo>
                        <a:pt x="18969" y="429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 name="Google Shape;259;p22"/>
            <p:cNvSpPr/>
            <p:nvPr/>
          </p:nvSpPr>
          <p:spPr>
            <a:xfrm rot="-5575774" flipH="1">
              <a:off x="8763078" y="1023088"/>
              <a:ext cx="761868" cy="851277"/>
            </a:xfrm>
            <a:custGeom>
              <a:avLst/>
              <a:gdLst/>
              <a:ahLst/>
              <a:cxnLst/>
              <a:rect l="l" t="t" r="r" b="b"/>
              <a:pathLst>
                <a:path w="9680" h="10816" extrusionOk="0">
                  <a:moveTo>
                    <a:pt x="6560" y="1"/>
                  </a:moveTo>
                  <a:lnTo>
                    <a:pt x="9680" y="10815"/>
                  </a:lnTo>
                  <a:lnTo>
                    <a:pt x="0" y="83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2"/>
          <p:cNvSpPr txBox="1">
            <a:spLocks noGrp="1"/>
          </p:cNvSpPr>
          <p:nvPr>
            <p:ph type="title"/>
          </p:nvPr>
        </p:nvSpPr>
        <p:spPr>
          <a:xfrm>
            <a:off x="2323500" y="1470013"/>
            <a:ext cx="4497000" cy="22035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accent5"/>
              </a:buClr>
              <a:buSzPts val="3800"/>
              <a:buNone/>
              <a:defRPr sz="7500">
                <a:solidFill>
                  <a:schemeClr val="accent5"/>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1"/>
        <p:cNvGrpSpPr/>
        <p:nvPr/>
      </p:nvGrpSpPr>
      <p:grpSpPr>
        <a:xfrm>
          <a:off x="0" y="0"/>
          <a:ext cx="0" cy="0"/>
          <a:chOff x="0" y="0"/>
          <a:chExt cx="0" cy="0"/>
        </a:xfrm>
      </p:grpSpPr>
      <p:sp>
        <p:nvSpPr>
          <p:cNvPr id="262" name="Google Shape;262;p23"/>
          <p:cNvSpPr txBox="1">
            <a:spLocks noGrp="1"/>
          </p:cNvSpPr>
          <p:nvPr>
            <p:ph type="title" hasCustomPrompt="1"/>
          </p:nvPr>
        </p:nvSpPr>
        <p:spPr>
          <a:xfrm>
            <a:off x="1756500" y="1685525"/>
            <a:ext cx="5631000" cy="122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8000"/>
              <a:buNone/>
              <a:defRPr sz="8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3" name="Google Shape;263;p23"/>
          <p:cNvSpPr txBox="1">
            <a:spLocks noGrp="1"/>
          </p:cNvSpPr>
          <p:nvPr>
            <p:ph type="subTitle" idx="1"/>
          </p:nvPr>
        </p:nvSpPr>
        <p:spPr>
          <a:xfrm>
            <a:off x="2229000" y="2760775"/>
            <a:ext cx="4685700" cy="3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6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264" name="Google Shape;264;p23"/>
          <p:cNvGrpSpPr/>
          <p:nvPr/>
        </p:nvGrpSpPr>
        <p:grpSpPr>
          <a:xfrm>
            <a:off x="-169962" y="3143780"/>
            <a:ext cx="9758872" cy="2953757"/>
            <a:chOff x="-169962" y="2915180"/>
            <a:chExt cx="9758872" cy="2953757"/>
          </a:xfrm>
        </p:grpSpPr>
        <p:sp>
          <p:nvSpPr>
            <p:cNvPr id="265" name="Google Shape;265;p23"/>
            <p:cNvSpPr/>
            <p:nvPr/>
          </p:nvSpPr>
          <p:spPr>
            <a:xfrm>
              <a:off x="172252" y="5061393"/>
              <a:ext cx="1058414" cy="663420"/>
            </a:xfrm>
            <a:custGeom>
              <a:avLst/>
              <a:gdLst/>
              <a:ahLst/>
              <a:cxnLst/>
              <a:rect l="l" t="t" r="r" b="b"/>
              <a:pathLst>
                <a:path w="10825" h="6785" extrusionOk="0">
                  <a:moveTo>
                    <a:pt x="1" y="0"/>
                  </a:moveTo>
                  <a:lnTo>
                    <a:pt x="1145" y="4229"/>
                  </a:lnTo>
                  <a:lnTo>
                    <a:pt x="10824" y="6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4441619" y="4435227"/>
              <a:ext cx="2228390" cy="1365072"/>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4441619" y="4379298"/>
              <a:ext cx="1350664" cy="1376903"/>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66361" y="3828518"/>
              <a:ext cx="1593830" cy="1232876"/>
            </a:xfrm>
            <a:custGeom>
              <a:avLst/>
              <a:gdLst/>
              <a:ahLst/>
              <a:cxnLst/>
              <a:rect l="l" t="t" r="r" b="b"/>
              <a:pathLst>
                <a:path w="16301" h="12609" extrusionOk="0">
                  <a:moveTo>
                    <a:pt x="1" y="1"/>
                  </a:moveTo>
                  <a:lnTo>
                    <a:pt x="1084" y="12609"/>
                  </a:lnTo>
                  <a:lnTo>
                    <a:pt x="16300" y="3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172252" y="4141210"/>
              <a:ext cx="1487940" cy="1583604"/>
            </a:xfrm>
            <a:custGeom>
              <a:avLst/>
              <a:gdLst/>
              <a:ahLst/>
              <a:cxnLst/>
              <a:rect l="l" t="t" r="r" b="b"/>
              <a:pathLst>
                <a:path w="15218" h="16196" extrusionOk="0">
                  <a:moveTo>
                    <a:pt x="1" y="9411"/>
                  </a:moveTo>
                  <a:lnTo>
                    <a:pt x="10824" y="16196"/>
                  </a:lnTo>
                  <a:lnTo>
                    <a:pt x="15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4485716" y="3872616"/>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831741" y="3133810"/>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7423185" y="3133810"/>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1660102" y="3872616"/>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558165" y="357185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5792192" y="4435227"/>
              <a:ext cx="877824" cy="1365072"/>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5792192" y="3571853"/>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4597571" y="329641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5655795" y="3296414"/>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6558165" y="4836016"/>
              <a:ext cx="1307350" cy="964282"/>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558165" y="4441974"/>
              <a:ext cx="1307350" cy="944824"/>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6669923" y="5386699"/>
              <a:ext cx="1954718" cy="482239"/>
            </a:xfrm>
            <a:custGeom>
              <a:avLst/>
              <a:gdLst/>
              <a:ahLst/>
              <a:cxnLst/>
              <a:rect l="l" t="t" r="r" b="b"/>
              <a:pathLst>
                <a:path w="19992" h="4932" extrusionOk="0">
                  <a:moveTo>
                    <a:pt x="1" y="4229"/>
                  </a:moveTo>
                  <a:lnTo>
                    <a:pt x="19992" y="4931"/>
                  </a:lnTo>
                  <a:lnTo>
                    <a:pt x="12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7423185" y="4441974"/>
              <a:ext cx="1064281" cy="944824"/>
            </a:xfrm>
            <a:custGeom>
              <a:avLst/>
              <a:gdLst/>
              <a:ahLst/>
              <a:cxnLst/>
              <a:rect l="l" t="t" r="r" b="b"/>
              <a:pathLst>
                <a:path w="10885" h="9663" extrusionOk="0">
                  <a:moveTo>
                    <a:pt x="0" y="1"/>
                  </a:moveTo>
                  <a:lnTo>
                    <a:pt x="10884" y="131"/>
                  </a:lnTo>
                  <a:lnTo>
                    <a:pt x="4524"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3956164" y="4379298"/>
              <a:ext cx="529647" cy="1376903"/>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4108" y="3828518"/>
              <a:ext cx="186457" cy="1859044"/>
            </a:xfrm>
            <a:custGeom>
              <a:avLst/>
              <a:gdLst/>
              <a:ahLst/>
              <a:cxnLst/>
              <a:rect l="l" t="t" r="r" b="b"/>
              <a:pathLst>
                <a:path w="1907" h="19013" extrusionOk="0">
                  <a:moveTo>
                    <a:pt x="824" y="1"/>
                  </a:moveTo>
                  <a:lnTo>
                    <a:pt x="1907" y="12609"/>
                  </a:lnTo>
                  <a:lnTo>
                    <a:pt x="1" y="19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4108" y="5061393"/>
              <a:ext cx="298312" cy="626167"/>
            </a:xfrm>
            <a:custGeom>
              <a:avLst/>
              <a:gdLst/>
              <a:ahLst/>
              <a:cxnLst/>
              <a:rect l="l" t="t" r="r" b="b"/>
              <a:pathLst>
                <a:path w="3051" h="6404" extrusionOk="0">
                  <a:moveTo>
                    <a:pt x="1907" y="0"/>
                  </a:moveTo>
                  <a:lnTo>
                    <a:pt x="3051" y="4229"/>
                  </a:lnTo>
                  <a:lnTo>
                    <a:pt x="1" y="64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14108" y="5474796"/>
              <a:ext cx="1244774" cy="250017"/>
            </a:xfrm>
            <a:custGeom>
              <a:avLst/>
              <a:gdLst/>
              <a:ahLst/>
              <a:cxnLst/>
              <a:rect l="l" t="t" r="r" b="b"/>
              <a:pathLst>
                <a:path w="12731" h="2557" extrusionOk="0">
                  <a:moveTo>
                    <a:pt x="3051" y="1"/>
                  </a:moveTo>
                  <a:lnTo>
                    <a:pt x="12730" y="2557"/>
                  </a:lnTo>
                  <a:lnTo>
                    <a:pt x="1" y="21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1230574" y="4141210"/>
              <a:ext cx="971004" cy="1583604"/>
            </a:xfrm>
            <a:custGeom>
              <a:avLst/>
              <a:gdLst/>
              <a:ahLst/>
              <a:cxnLst/>
              <a:rect l="l" t="t" r="r" b="b"/>
              <a:pathLst>
                <a:path w="9931" h="16196" extrusionOk="0">
                  <a:moveTo>
                    <a:pt x="0" y="16196"/>
                  </a:moveTo>
                  <a:lnTo>
                    <a:pt x="4393" y="0"/>
                  </a:lnTo>
                  <a:lnTo>
                    <a:pt x="9931" y="851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1230574" y="4974078"/>
              <a:ext cx="1326025" cy="869438"/>
            </a:xfrm>
            <a:custGeom>
              <a:avLst/>
              <a:gdLst/>
              <a:ahLst/>
              <a:cxnLst/>
              <a:rect l="l" t="t" r="r" b="b"/>
              <a:pathLst>
                <a:path w="13562" h="8892" extrusionOk="0">
                  <a:moveTo>
                    <a:pt x="0" y="7678"/>
                  </a:moveTo>
                  <a:lnTo>
                    <a:pt x="13561" y="8891"/>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1660102" y="4141210"/>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2201485" y="4974078"/>
              <a:ext cx="927005" cy="869438"/>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28396" y="4867305"/>
              <a:ext cx="827861" cy="450852"/>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526636" y="4867305"/>
              <a:ext cx="915076" cy="888895"/>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169962" y="2915180"/>
              <a:ext cx="1157460" cy="913437"/>
            </a:xfrm>
            <a:custGeom>
              <a:avLst/>
              <a:gdLst/>
              <a:ahLst/>
              <a:cxnLst/>
              <a:rect l="l" t="t" r="r" b="b"/>
              <a:pathLst>
                <a:path w="11838" h="9342" extrusionOk="0">
                  <a:moveTo>
                    <a:pt x="0" y="1"/>
                  </a:moveTo>
                  <a:lnTo>
                    <a:pt x="2418" y="9342"/>
                  </a:lnTo>
                  <a:lnTo>
                    <a:pt x="11837"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987406" y="3465960"/>
              <a:ext cx="971004" cy="675349"/>
            </a:xfrm>
            <a:custGeom>
              <a:avLst/>
              <a:gdLst/>
              <a:ahLst/>
              <a:cxnLst/>
              <a:rect l="l" t="t" r="r" b="b"/>
              <a:pathLst>
                <a:path w="9931" h="6907" extrusionOk="0">
                  <a:moveTo>
                    <a:pt x="6880" y="6906"/>
                  </a:moveTo>
                  <a:lnTo>
                    <a:pt x="9931" y="415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66361" y="3465960"/>
              <a:ext cx="1593830" cy="675349"/>
            </a:xfrm>
            <a:custGeom>
              <a:avLst/>
              <a:gdLst/>
              <a:ahLst/>
              <a:cxnLst/>
              <a:rect l="l" t="t" r="r" b="b"/>
              <a:pathLst>
                <a:path w="16301" h="6907" extrusionOk="0">
                  <a:moveTo>
                    <a:pt x="1" y="3709"/>
                  </a:moveTo>
                  <a:lnTo>
                    <a:pt x="16300" y="6906"/>
                  </a:lnTo>
                  <a:lnTo>
                    <a:pt x="9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2201485" y="4266561"/>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2201485" y="4536035"/>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2992000" y="4536035"/>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7865424" y="4454685"/>
              <a:ext cx="1138785" cy="932113"/>
            </a:xfrm>
            <a:custGeom>
              <a:avLst/>
              <a:gdLst/>
              <a:ahLst/>
              <a:cxnLst/>
              <a:rect l="l" t="t" r="r" b="b"/>
              <a:pathLst>
                <a:path w="11647" h="9533" extrusionOk="0">
                  <a:moveTo>
                    <a:pt x="1" y="9533"/>
                  </a:moveTo>
                  <a:lnTo>
                    <a:pt x="6361" y="1"/>
                  </a:lnTo>
                  <a:lnTo>
                    <a:pt x="11647" y="94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7865424" y="5380734"/>
              <a:ext cx="1138785" cy="488203"/>
            </a:xfrm>
            <a:custGeom>
              <a:avLst/>
              <a:gdLst/>
              <a:ahLst/>
              <a:cxnLst/>
              <a:rect l="l" t="t" r="r" b="b"/>
              <a:pathLst>
                <a:path w="11647" h="4993" extrusionOk="0">
                  <a:moveTo>
                    <a:pt x="1" y="62"/>
                  </a:moveTo>
                  <a:lnTo>
                    <a:pt x="7765" y="4992"/>
                  </a:lnTo>
                  <a:lnTo>
                    <a:pt x="1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8487374" y="4454685"/>
              <a:ext cx="1101533" cy="926148"/>
            </a:xfrm>
            <a:custGeom>
              <a:avLst/>
              <a:gdLst/>
              <a:ahLst/>
              <a:cxnLst/>
              <a:rect l="l" t="t" r="r" b="b"/>
              <a:pathLst>
                <a:path w="11266" h="9472" extrusionOk="0">
                  <a:moveTo>
                    <a:pt x="0" y="1"/>
                  </a:moveTo>
                  <a:lnTo>
                    <a:pt x="11265" y="1084"/>
                  </a:lnTo>
                  <a:lnTo>
                    <a:pt x="5286" y="94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8624553" y="5380734"/>
              <a:ext cx="759321" cy="488203"/>
            </a:xfrm>
            <a:custGeom>
              <a:avLst/>
              <a:gdLst/>
              <a:ahLst/>
              <a:cxnLst/>
              <a:rect l="l" t="t" r="r" b="b"/>
              <a:pathLst>
                <a:path w="7766" h="4993" extrusionOk="0">
                  <a:moveTo>
                    <a:pt x="1" y="4992"/>
                  </a:moveTo>
                  <a:lnTo>
                    <a:pt x="7765" y="3840"/>
                  </a:lnTo>
                  <a:lnTo>
                    <a:pt x="3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9004215" y="4560578"/>
              <a:ext cx="584694" cy="1195623"/>
            </a:xfrm>
            <a:custGeom>
              <a:avLst/>
              <a:gdLst/>
              <a:ahLst/>
              <a:cxnLst/>
              <a:rect l="l" t="t" r="r" b="b"/>
              <a:pathLst>
                <a:path w="5980" h="12228" extrusionOk="0">
                  <a:moveTo>
                    <a:pt x="3882" y="12228"/>
                  </a:moveTo>
                  <a:lnTo>
                    <a:pt x="5979" y="1"/>
                  </a:lnTo>
                  <a:lnTo>
                    <a:pt x="0" y="838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8083170" y="3133810"/>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8487374" y="3340512"/>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2556507" y="5186744"/>
              <a:ext cx="777898" cy="656771"/>
            </a:xfrm>
            <a:custGeom>
              <a:avLst/>
              <a:gdLst/>
              <a:ahLst/>
              <a:cxnLst/>
              <a:rect l="l" t="t" r="r" b="b"/>
              <a:pathLst>
                <a:path w="7956" h="6717" extrusionOk="0">
                  <a:moveTo>
                    <a:pt x="0" y="6716"/>
                  </a:moveTo>
                  <a:lnTo>
                    <a:pt x="5850" y="0"/>
                  </a:lnTo>
                  <a:lnTo>
                    <a:pt x="7955" y="4351"/>
                  </a:lnTo>
                  <a:close/>
                </a:path>
              </a:pathLst>
            </a:custGeom>
            <a:solidFill>
              <a:srgbClr val="91B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128396" y="5186744"/>
              <a:ext cx="398335" cy="425430"/>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334312" y="5318059"/>
              <a:ext cx="1107400" cy="438141"/>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958317" y="372184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169962" y="2915180"/>
              <a:ext cx="236420" cy="2772383"/>
            </a:xfrm>
            <a:custGeom>
              <a:avLst/>
              <a:gdLst/>
              <a:ahLst/>
              <a:cxnLst/>
              <a:rect l="l" t="t" r="r" b="b"/>
              <a:pathLst>
                <a:path w="2418" h="28354" extrusionOk="0">
                  <a:moveTo>
                    <a:pt x="0" y="1"/>
                  </a:moveTo>
                  <a:lnTo>
                    <a:pt x="2418" y="9342"/>
                  </a:lnTo>
                  <a:lnTo>
                    <a:pt x="1595" y="28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2661518" y="3721843"/>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2661518" y="3490502"/>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2992000" y="349050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3956164" y="3490502"/>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080730" y="3490502"/>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1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3 columns">
  <p:cSld name="CUSTOM">
    <p:spTree>
      <p:nvGrpSpPr>
        <p:cNvPr id="1" name="Shape 317"/>
        <p:cNvGrpSpPr/>
        <p:nvPr/>
      </p:nvGrpSpPr>
      <p:grpSpPr>
        <a:xfrm>
          <a:off x="0" y="0"/>
          <a:ext cx="0" cy="0"/>
          <a:chOff x="0" y="0"/>
          <a:chExt cx="0" cy="0"/>
        </a:xfrm>
      </p:grpSpPr>
      <p:sp>
        <p:nvSpPr>
          <p:cNvPr id="318" name="Google Shape;318;p25"/>
          <p:cNvSpPr txBox="1">
            <a:spLocks noGrp="1"/>
          </p:cNvSpPr>
          <p:nvPr>
            <p:ph type="subTitle" idx="1"/>
          </p:nvPr>
        </p:nvSpPr>
        <p:spPr>
          <a:xfrm flipH="1">
            <a:off x="3716838" y="3752812"/>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5"/>
          <p:cNvSpPr txBox="1">
            <a:spLocks noGrp="1"/>
          </p:cNvSpPr>
          <p:nvPr>
            <p:ph type="subTitle" idx="2"/>
          </p:nvPr>
        </p:nvSpPr>
        <p:spPr>
          <a:xfrm flipH="1">
            <a:off x="6194988" y="3752787"/>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5"/>
          <p:cNvSpPr txBox="1">
            <a:spLocks noGrp="1"/>
          </p:cNvSpPr>
          <p:nvPr>
            <p:ph type="subTitle" idx="3"/>
          </p:nvPr>
        </p:nvSpPr>
        <p:spPr>
          <a:xfrm flipH="1">
            <a:off x="1146363" y="3752812"/>
            <a:ext cx="17103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5"/>
          <p:cNvSpPr txBox="1">
            <a:spLocks noGrp="1"/>
          </p:cNvSpPr>
          <p:nvPr>
            <p:ph type="title" hasCustomPrompt="1"/>
          </p:nvPr>
        </p:nvSpPr>
        <p:spPr>
          <a:xfrm>
            <a:off x="1260225" y="2972693"/>
            <a:ext cx="14826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2" name="Google Shape;322;p25"/>
          <p:cNvSpPr txBox="1">
            <a:spLocks noGrp="1"/>
          </p:cNvSpPr>
          <p:nvPr>
            <p:ph type="title" idx="4" hasCustomPrompt="1"/>
          </p:nvPr>
        </p:nvSpPr>
        <p:spPr>
          <a:xfrm>
            <a:off x="3818840" y="2972693"/>
            <a:ext cx="15063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3" name="Google Shape;323;p25"/>
          <p:cNvSpPr txBox="1">
            <a:spLocks noGrp="1"/>
          </p:cNvSpPr>
          <p:nvPr>
            <p:ph type="title" idx="5" hasCustomPrompt="1"/>
          </p:nvPr>
        </p:nvSpPr>
        <p:spPr>
          <a:xfrm>
            <a:off x="6287331" y="2972693"/>
            <a:ext cx="1502100" cy="82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5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24" name="Google Shape;324;p25"/>
          <p:cNvGrpSpPr/>
          <p:nvPr/>
        </p:nvGrpSpPr>
        <p:grpSpPr>
          <a:xfrm rot="127530">
            <a:off x="-473692" y="-1470851"/>
            <a:ext cx="9938302" cy="3701091"/>
            <a:chOff x="-1227699" y="-1543894"/>
            <a:chExt cx="11447055" cy="4245369"/>
          </a:xfrm>
        </p:grpSpPr>
        <p:sp>
          <p:nvSpPr>
            <p:cNvPr id="325" name="Google Shape;325;p25"/>
            <p:cNvSpPr/>
            <p:nvPr/>
          </p:nvSpPr>
          <p:spPr>
            <a:xfrm rot="-473050">
              <a:off x="-1092777" y="-790236"/>
              <a:ext cx="11177210" cy="2738052"/>
            </a:xfrm>
            <a:custGeom>
              <a:avLst/>
              <a:gdLst/>
              <a:ahLst/>
              <a:cxnLst/>
              <a:rect l="l" t="t" r="r" b="b"/>
              <a:pathLst>
                <a:path w="69375" h="27151" extrusionOk="0">
                  <a:moveTo>
                    <a:pt x="0" y="1"/>
                  </a:moveTo>
                  <a:lnTo>
                    <a:pt x="13186" y="27150"/>
                  </a:lnTo>
                  <a:lnTo>
                    <a:pt x="67712" y="20136"/>
                  </a:lnTo>
                  <a:lnTo>
                    <a:pt x="69374" y="1384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rot="-473050">
              <a:off x="-1080526" y="-612452"/>
              <a:ext cx="8585064" cy="273805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rot="-473050">
              <a:off x="1117271" y="454596"/>
              <a:ext cx="6460790" cy="1519537"/>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5"/>
          <p:cNvSpPr txBox="1">
            <a:spLocks noGrp="1"/>
          </p:cNvSpPr>
          <p:nvPr>
            <p:ph type="title" idx="6"/>
          </p:nvPr>
        </p:nvSpPr>
        <p:spPr>
          <a:xfrm>
            <a:off x="638650" y="2129588"/>
            <a:ext cx="78666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9" name="Google Shape;329;p25"/>
          <p:cNvSpPr/>
          <p:nvPr/>
        </p:nvSpPr>
        <p:spPr>
          <a:xfrm rot="10429783">
            <a:off x="5688826" y="958084"/>
            <a:ext cx="2725413" cy="79192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30"/>
        <p:cNvGrpSpPr/>
        <p:nvPr/>
      </p:nvGrpSpPr>
      <p:grpSpPr>
        <a:xfrm>
          <a:off x="0" y="0"/>
          <a:ext cx="0" cy="0"/>
          <a:chOff x="0" y="0"/>
          <a:chExt cx="0" cy="0"/>
        </a:xfrm>
      </p:grpSpPr>
      <p:grpSp>
        <p:nvGrpSpPr>
          <p:cNvPr id="331" name="Google Shape;331;p26"/>
          <p:cNvGrpSpPr/>
          <p:nvPr/>
        </p:nvGrpSpPr>
        <p:grpSpPr>
          <a:xfrm>
            <a:off x="-1440943" y="-1065529"/>
            <a:ext cx="11556415" cy="7376345"/>
            <a:chOff x="-1440943" y="-1065529"/>
            <a:chExt cx="11556415" cy="7376345"/>
          </a:xfrm>
        </p:grpSpPr>
        <p:sp>
          <p:nvSpPr>
            <p:cNvPr id="332" name="Google Shape;332;p26"/>
            <p:cNvSpPr/>
            <p:nvPr/>
          </p:nvSpPr>
          <p:spPr>
            <a:xfrm rot="3470916">
              <a:off x="7346912" y="4955599"/>
              <a:ext cx="1844072" cy="750010"/>
            </a:xfrm>
            <a:custGeom>
              <a:avLst/>
              <a:gdLst/>
              <a:ahLst/>
              <a:cxnLst/>
              <a:rect l="l" t="t" r="r" b="b"/>
              <a:pathLst>
                <a:path w="53254" h="30273" extrusionOk="0">
                  <a:moveTo>
                    <a:pt x="26534" y="0"/>
                  </a:moveTo>
                  <a:lnTo>
                    <a:pt x="1" y="30183"/>
                  </a:lnTo>
                  <a:lnTo>
                    <a:pt x="53254" y="30272"/>
                  </a:lnTo>
                  <a:lnTo>
                    <a:pt x="53254" y="30272"/>
                  </a:lnTo>
                  <a:lnTo>
                    <a:pt x="26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rot="523234">
              <a:off x="-185363" y="2053142"/>
              <a:ext cx="677945" cy="1040368"/>
            </a:xfrm>
            <a:custGeom>
              <a:avLst/>
              <a:gdLst/>
              <a:ahLst/>
              <a:cxnLst/>
              <a:rect l="l" t="t" r="r" b="b"/>
              <a:pathLst>
                <a:path w="30637" h="47010" extrusionOk="0">
                  <a:moveTo>
                    <a:pt x="0" y="1"/>
                  </a:moveTo>
                  <a:lnTo>
                    <a:pt x="171" y="47010"/>
                  </a:lnTo>
                  <a:lnTo>
                    <a:pt x="30637" y="135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6"/>
            <p:cNvGrpSpPr/>
            <p:nvPr/>
          </p:nvGrpSpPr>
          <p:grpSpPr>
            <a:xfrm>
              <a:off x="7818820" y="2009358"/>
              <a:ext cx="2296651" cy="2093440"/>
              <a:chOff x="7547520" y="1595908"/>
              <a:chExt cx="2296651" cy="2093440"/>
            </a:xfrm>
          </p:grpSpPr>
          <p:sp>
            <p:nvSpPr>
              <p:cNvPr id="335" name="Google Shape;335;p26"/>
              <p:cNvSpPr/>
              <p:nvPr/>
            </p:nvSpPr>
            <p:spPr>
              <a:xfrm rot="470400">
                <a:off x="7662576" y="1728307"/>
                <a:ext cx="2066540" cy="1828552"/>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rot="470400">
                <a:off x="7614879" y="2507389"/>
                <a:ext cx="1791854" cy="94390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rot="470400">
                <a:off x="7709258" y="1675302"/>
                <a:ext cx="1246334" cy="1200311"/>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rot="470400">
                <a:off x="8197965" y="3008968"/>
                <a:ext cx="1443373" cy="58466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6"/>
            <p:cNvSpPr/>
            <p:nvPr/>
          </p:nvSpPr>
          <p:spPr>
            <a:xfrm rot="10800000">
              <a:off x="-450250" y="-7286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rot="3555342">
              <a:off x="-510863" y="78415"/>
              <a:ext cx="1328942" cy="977034"/>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6"/>
            <p:cNvGrpSpPr/>
            <p:nvPr/>
          </p:nvGrpSpPr>
          <p:grpSpPr>
            <a:xfrm>
              <a:off x="6763700" y="-1065529"/>
              <a:ext cx="2404478" cy="2014149"/>
              <a:chOff x="6712534" y="-1284597"/>
              <a:chExt cx="3464167" cy="2901814"/>
            </a:xfrm>
          </p:grpSpPr>
          <p:sp>
            <p:nvSpPr>
              <p:cNvPr id="342" name="Google Shape;342;p26"/>
              <p:cNvSpPr/>
              <p:nvPr/>
            </p:nvSpPr>
            <p:spPr>
              <a:xfrm rot="8100000">
                <a:off x="6925980" y="-694399"/>
                <a:ext cx="2316919" cy="1563417"/>
              </a:xfrm>
              <a:custGeom>
                <a:avLst/>
                <a:gdLst/>
                <a:ahLst/>
                <a:cxnLst/>
                <a:rect l="l" t="t" r="r" b="b"/>
                <a:pathLst>
                  <a:path w="46329" h="31262" extrusionOk="0">
                    <a:moveTo>
                      <a:pt x="1" y="1"/>
                    </a:moveTo>
                    <a:lnTo>
                      <a:pt x="1" y="31262"/>
                    </a:lnTo>
                    <a:lnTo>
                      <a:pt x="28212" y="23688"/>
                    </a:lnTo>
                    <a:lnTo>
                      <a:pt x="46328" y="11013"/>
                    </a:lnTo>
                    <a:lnTo>
                      <a:pt x="35600" y="9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a:t>  </a:t>
                </a:r>
                <a:endParaRPr/>
              </a:p>
            </p:txBody>
          </p:sp>
          <p:sp>
            <p:nvSpPr>
              <p:cNvPr id="343" name="Google Shape;343;p26"/>
              <p:cNvSpPr/>
              <p:nvPr/>
            </p:nvSpPr>
            <p:spPr>
              <a:xfrm rot="1800084">
                <a:off x="8645941" y="-610927"/>
                <a:ext cx="1078180" cy="2099212"/>
              </a:xfrm>
              <a:custGeom>
                <a:avLst/>
                <a:gdLst/>
                <a:ahLst/>
                <a:cxnLst/>
                <a:rect l="l" t="t" r="r" b="b"/>
                <a:pathLst>
                  <a:path w="14549" h="28326" extrusionOk="0">
                    <a:moveTo>
                      <a:pt x="1" y="1"/>
                    </a:moveTo>
                    <a:lnTo>
                      <a:pt x="1" y="28326"/>
                    </a:lnTo>
                    <a:lnTo>
                      <a:pt x="14548" y="1220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6"/>
            <p:cNvSpPr/>
            <p:nvPr/>
          </p:nvSpPr>
          <p:spPr>
            <a:xfrm flipH="1">
              <a:off x="25829" y="4046644"/>
              <a:ext cx="1519032" cy="1347998"/>
            </a:xfrm>
            <a:custGeom>
              <a:avLst/>
              <a:gdLst/>
              <a:ahLst/>
              <a:cxnLst/>
              <a:rect l="l" t="t" r="r" b="b"/>
              <a:pathLst>
                <a:path w="11335" h="4161" extrusionOk="0">
                  <a:moveTo>
                    <a:pt x="0" y="3580"/>
                  </a:moveTo>
                  <a:lnTo>
                    <a:pt x="11335" y="4160"/>
                  </a:lnTo>
                  <a:lnTo>
                    <a:pt x="3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flipH="1">
              <a:off x="-1440943" y="4046644"/>
              <a:ext cx="2542217" cy="1390112"/>
            </a:xfrm>
            <a:custGeom>
              <a:avLst/>
              <a:gdLst/>
              <a:ahLst/>
              <a:cxnLst/>
              <a:rect l="l" t="t" r="r" b="b"/>
              <a:pathLst>
                <a:path w="18970" h="4291" extrusionOk="0">
                  <a:moveTo>
                    <a:pt x="8025" y="4160"/>
                  </a:moveTo>
                  <a:lnTo>
                    <a:pt x="18969" y="429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flipH="1">
              <a:off x="1101149" y="4046644"/>
              <a:ext cx="759583" cy="1159777"/>
            </a:xfrm>
            <a:custGeom>
              <a:avLst/>
              <a:gdLst/>
              <a:ahLst/>
              <a:cxnLst/>
              <a:rect l="l" t="t" r="r" b="b"/>
              <a:pathLst>
                <a:path w="5668" h="3580" extrusionOk="0">
                  <a:moveTo>
                    <a:pt x="2357" y="3580"/>
                  </a:moveTo>
                  <a:lnTo>
                    <a:pt x="5667" y="1"/>
                  </a:lnTo>
                  <a:lnTo>
                    <a:pt x="0" y="3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6"/>
          <p:cNvSpPr txBox="1">
            <a:spLocks noGrp="1"/>
          </p:cNvSpPr>
          <p:nvPr>
            <p:ph type="title"/>
          </p:nvPr>
        </p:nvSpPr>
        <p:spPr>
          <a:xfrm>
            <a:off x="615900" y="438590"/>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8" name="Google Shape;348;p26"/>
          <p:cNvSpPr txBox="1">
            <a:spLocks noGrp="1"/>
          </p:cNvSpPr>
          <p:nvPr>
            <p:ph type="subTitle" idx="1"/>
          </p:nvPr>
        </p:nvSpPr>
        <p:spPr>
          <a:xfrm>
            <a:off x="2094221" y="4016571"/>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9" name="Google Shape;349;p26"/>
          <p:cNvSpPr txBox="1">
            <a:spLocks noGrp="1"/>
          </p:cNvSpPr>
          <p:nvPr>
            <p:ph type="subTitle" idx="2"/>
          </p:nvPr>
        </p:nvSpPr>
        <p:spPr>
          <a:xfrm>
            <a:off x="4678796" y="4016571"/>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0" name="Google Shape;350;p26"/>
          <p:cNvSpPr txBox="1">
            <a:spLocks noGrp="1"/>
          </p:cNvSpPr>
          <p:nvPr>
            <p:ph type="title" idx="3" hasCustomPrompt="1"/>
          </p:nvPr>
        </p:nvSpPr>
        <p:spPr>
          <a:xfrm>
            <a:off x="2500925" y="1515826"/>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26"/>
          <p:cNvSpPr txBox="1">
            <a:spLocks noGrp="1"/>
          </p:cNvSpPr>
          <p:nvPr>
            <p:ph type="title" idx="4" hasCustomPrompt="1"/>
          </p:nvPr>
        </p:nvSpPr>
        <p:spPr>
          <a:xfrm>
            <a:off x="5089518" y="154841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2" name="Google Shape;352;p26"/>
          <p:cNvSpPr txBox="1">
            <a:spLocks noGrp="1"/>
          </p:cNvSpPr>
          <p:nvPr>
            <p:ph type="title" idx="5" hasCustomPrompt="1"/>
          </p:nvPr>
        </p:nvSpPr>
        <p:spPr>
          <a:xfrm>
            <a:off x="2501169" y="321696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3" name="Google Shape;353;p26"/>
          <p:cNvSpPr txBox="1">
            <a:spLocks noGrp="1"/>
          </p:cNvSpPr>
          <p:nvPr>
            <p:ph type="title" idx="6" hasCustomPrompt="1"/>
          </p:nvPr>
        </p:nvSpPr>
        <p:spPr>
          <a:xfrm>
            <a:off x="5089762" y="3216965"/>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4" name="Google Shape;354;p26"/>
          <p:cNvSpPr txBox="1">
            <a:spLocks noGrp="1"/>
          </p:cNvSpPr>
          <p:nvPr>
            <p:ph type="subTitle" idx="7"/>
          </p:nvPr>
        </p:nvSpPr>
        <p:spPr>
          <a:xfrm>
            <a:off x="1974950" y="1994907"/>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55" name="Google Shape;355;p26"/>
          <p:cNvSpPr txBox="1">
            <a:spLocks noGrp="1"/>
          </p:cNvSpPr>
          <p:nvPr>
            <p:ph type="subTitle" idx="8"/>
          </p:nvPr>
        </p:nvSpPr>
        <p:spPr>
          <a:xfrm>
            <a:off x="4590650" y="1994907"/>
            <a:ext cx="25401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56" name="Google Shape;356;p26"/>
          <p:cNvSpPr txBox="1">
            <a:spLocks noGrp="1"/>
          </p:cNvSpPr>
          <p:nvPr>
            <p:ph type="subTitle" idx="9"/>
          </p:nvPr>
        </p:nvSpPr>
        <p:spPr>
          <a:xfrm>
            <a:off x="4567075" y="3667521"/>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
        <p:nvSpPr>
          <p:cNvPr id="357" name="Google Shape;357;p26"/>
          <p:cNvSpPr txBox="1">
            <a:spLocks noGrp="1"/>
          </p:cNvSpPr>
          <p:nvPr>
            <p:ph type="subTitle" idx="13"/>
          </p:nvPr>
        </p:nvSpPr>
        <p:spPr>
          <a:xfrm>
            <a:off x="2093196" y="2342229"/>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8" name="Google Shape;358;p26"/>
          <p:cNvSpPr txBox="1">
            <a:spLocks noGrp="1"/>
          </p:cNvSpPr>
          <p:nvPr>
            <p:ph type="subTitle" idx="14"/>
          </p:nvPr>
        </p:nvSpPr>
        <p:spPr>
          <a:xfrm>
            <a:off x="4682796" y="2339829"/>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2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9" name="Google Shape;359;p26"/>
          <p:cNvSpPr txBox="1">
            <a:spLocks noGrp="1"/>
          </p:cNvSpPr>
          <p:nvPr>
            <p:ph type="subTitle" idx="15"/>
          </p:nvPr>
        </p:nvSpPr>
        <p:spPr>
          <a:xfrm>
            <a:off x="1973950" y="3667521"/>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Oswald"/>
                <a:ea typeface="Oswald"/>
                <a:cs typeface="Oswald"/>
                <a:sym typeface="Oswald"/>
              </a:defRPr>
            </a:lvl1pPr>
            <a:lvl2pPr lvl="1" algn="ctr" rtl="0">
              <a:lnSpc>
                <a:spcPct val="100000"/>
              </a:lnSpc>
              <a:spcBef>
                <a:spcPts val="0"/>
              </a:spcBef>
              <a:spcAft>
                <a:spcPts val="0"/>
              </a:spcAft>
              <a:buNone/>
              <a:defRPr sz="1800" b="1">
                <a:latin typeface="Oswald"/>
                <a:ea typeface="Oswald"/>
                <a:cs typeface="Oswald"/>
                <a:sym typeface="Oswald"/>
              </a:defRPr>
            </a:lvl2pPr>
            <a:lvl3pPr lvl="2" algn="ctr" rtl="0">
              <a:lnSpc>
                <a:spcPct val="100000"/>
              </a:lnSpc>
              <a:spcBef>
                <a:spcPts val="0"/>
              </a:spcBef>
              <a:spcAft>
                <a:spcPts val="0"/>
              </a:spcAft>
              <a:buNone/>
              <a:defRPr sz="1800" b="1">
                <a:latin typeface="Oswald"/>
                <a:ea typeface="Oswald"/>
                <a:cs typeface="Oswald"/>
                <a:sym typeface="Oswald"/>
              </a:defRPr>
            </a:lvl3pPr>
            <a:lvl4pPr lvl="3" algn="ctr" rtl="0">
              <a:lnSpc>
                <a:spcPct val="100000"/>
              </a:lnSpc>
              <a:spcBef>
                <a:spcPts val="0"/>
              </a:spcBef>
              <a:spcAft>
                <a:spcPts val="0"/>
              </a:spcAft>
              <a:buNone/>
              <a:defRPr sz="1800" b="1">
                <a:latin typeface="Oswald"/>
                <a:ea typeface="Oswald"/>
                <a:cs typeface="Oswald"/>
                <a:sym typeface="Oswald"/>
              </a:defRPr>
            </a:lvl4pPr>
            <a:lvl5pPr lvl="4" algn="ctr" rtl="0">
              <a:lnSpc>
                <a:spcPct val="100000"/>
              </a:lnSpc>
              <a:spcBef>
                <a:spcPts val="0"/>
              </a:spcBef>
              <a:spcAft>
                <a:spcPts val="0"/>
              </a:spcAft>
              <a:buNone/>
              <a:defRPr sz="1800" b="1">
                <a:latin typeface="Oswald"/>
                <a:ea typeface="Oswald"/>
                <a:cs typeface="Oswald"/>
                <a:sym typeface="Oswald"/>
              </a:defRPr>
            </a:lvl5pPr>
            <a:lvl6pPr lvl="5" algn="ctr" rtl="0">
              <a:lnSpc>
                <a:spcPct val="100000"/>
              </a:lnSpc>
              <a:spcBef>
                <a:spcPts val="0"/>
              </a:spcBef>
              <a:spcAft>
                <a:spcPts val="0"/>
              </a:spcAft>
              <a:buNone/>
              <a:defRPr sz="1800" b="1">
                <a:latin typeface="Oswald"/>
                <a:ea typeface="Oswald"/>
                <a:cs typeface="Oswald"/>
                <a:sym typeface="Oswald"/>
              </a:defRPr>
            </a:lvl6pPr>
            <a:lvl7pPr lvl="6" algn="ctr" rtl="0">
              <a:lnSpc>
                <a:spcPct val="100000"/>
              </a:lnSpc>
              <a:spcBef>
                <a:spcPts val="0"/>
              </a:spcBef>
              <a:spcAft>
                <a:spcPts val="0"/>
              </a:spcAft>
              <a:buNone/>
              <a:defRPr sz="1800" b="1">
                <a:latin typeface="Oswald"/>
                <a:ea typeface="Oswald"/>
                <a:cs typeface="Oswald"/>
                <a:sym typeface="Oswald"/>
              </a:defRPr>
            </a:lvl7pPr>
            <a:lvl8pPr lvl="7" algn="ctr" rtl="0">
              <a:lnSpc>
                <a:spcPct val="100000"/>
              </a:lnSpc>
              <a:spcBef>
                <a:spcPts val="0"/>
              </a:spcBef>
              <a:spcAft>
                <a:spcPts val="0"/>
              </a:spcAft>
              <a:buNone/>
              <a:defRPr sz="1800" b="1">
                <a:latin typeface="Oswald"/>
                <a:ea typeface="Oswald"/>
                <a:cs typeface="Oswald"/>
                <a:sym typeface="Oswald"/>
              </a:defRPr>
            </a:lvl8pPr>
            <a:lvl9pPr lvl="8" algn="ctr" rtl="0">
              <a:lnSpc>
                <a:spcPct val="100000"/>
              </a:lnSpc>
              <a:spcBef>
                <a:spcPts val="0"/>
              </a:spcBef>
              <a:spcAft>
                <a:spcPts val="0"/>
              </a:spcAft>
              <a:buNone/>
              <a:defRPr sz="1800" b="1">
                <a:latin typeface="Oswald"/>
                <a:ea typeface="Oswald"/>
                <a:cs typeface="Oswald"/>
                <a:sym typeface="Oswa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360"/>
        <p:cNvGrpSpPr/>
        <p:nvPr/>
      </p:nvGrpSpPr>
      <p:grpSpPr>
        <a:xfrm>
          <a:off x="0" y="0"/>
          <a:ext cx="0" cy="0"/>
          <a:chOff x="0" y="0"/>
          <a:chExt cx="0" cy="0"/>
        </a:xfrm>
      </p:grpSpPr>
      <p:sp>
        <p:nvSpPr>
          <p:cNvPr id="361" name="Google Shape;361;p27"/>
          <p:cNvSpPr txBox="1">
            <a:spLocks noGrp="1"/>
          </p:cNvSpPr>
          <p:nvPr>
            <p:ph type="subTitle" idx="1"/>
          </p:nvPr>
        </p:nvSpPr>
        <p:spPr>
          <a:xfrm>
            <a:off x="768044"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2" name="Google Shape;362;p27"/>
          <p:cNvSpPr txBox="1">
            <a:spLocks noGrp="1"/>
          </p:cNvSpPr>
          <p:nvPr>
            <p:ph type="subTitle" idx="2"/>
          </p:nvPr>
        </p:nvSpPr>
        <p:spPr>
          <a:xfrm>
            <a:off x="6207714"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3" name="Google Shape;363;p27"/>
          <p:cNvSpPr txBox="1">
            <a:spLocks noGrp="1"/>
          </p:cNvSpPr>
          <p:nvPr>
            <p:ph type="subTitle" idx="3"/>
          </p:nvPr>
        </p:nvSpPr>
        <p:spPr>
          <a:xfrm>
            <a:off x="3480150"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4" name="Google Shape;364;p27"/>
          <p:cNvSpPr txBox="1">
            <a:spLocks noGrp="1"/>
          </p:cNvSpPr>
          <p:nvPr>
            <p:ph type="subTitle" idx="4"/>
          </p:nvPr>
        </p:nvSpPr>
        <p:spPr>
          <a:xfrm>
            <a:off x="3480150" y="2366228"/>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5" name="Google Shape;365;p27"/>
          <p:cNvSpPr txBox="1">
            <a:spLocks noGrp="1"/>
          </p:cNvSpPr>
          <p:nvPr>
            <p:ph type="subTitle" idx="5"/>
          </p:nvPr>
        </p:nvSpPr>
        <p:spPr>
          <a:xfrm>
            <a:off x="767699"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6" name="Google Shape;366;p27"/>
          <p:cNvSpPr txBox="1">
            <a:spLocks noGrp="1"/>
          </p:cNvSpPr>
          <p:nvPr>
            <p:ph type="subTitle" idx="6"/>
          </p:nvPr>
        </p:nvSpPr>
        <p:spPr>
          <a:xfrm>
            <a:off x="6207665" y="4015271"/>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367" name="Google Shape;367;p27"/>
          <p:cNvSpPr txBox="1">
            <a:spLocks noGrp="1"/>
          </p:cNvSpPr>
          <p:nvPr>
            <p:ph type="title"/>
          </p:nvPr>
        </p:nvSpPr>
        <p:spPr>
          <a:xfrm>
            <a:off x="713225" y="43811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68" name="Google Shape;368;p27"/>
          <p:cNvSpPr txBox="1">
            <a:spLocks noGrp="1"/>
          </p:cNvSpPr>
          <p:nvPr>
            <p:ph type="title" idx="7" hasCustomPrompt="1"/>
          </p:nvPr>
        </p:nvSpPr>
        <p:spPr>
          <a:xfrm>
            <a:off x="108465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69" name="Google Shape;369;p27"/>
          <p:cNvSpPr txBox="1">
            <a:spLocks noGrp="1"/>
          </p:cNvSpPr>
          <p:nvPr>
            <p:ph type="title" idx="8" hasCustomPrompt="1"/>
          </p:nvPr>
        </p:nvSpPr>
        <p:spPr>
          <a:xfrm>
            <a:off x="108465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70" name="Google Shape;370;p27"/>
          <p:cNvSpPr txBox="1">
            <a:spLocks noGrp="1"/>
          </p:cNvSpPr>
          <p:nvPr>
            <p:ph type="title" idx="9" hasCustomPrompt="1"/>
          </p:nvPr>
        </p:nvSpPr>
        <p:spPr>
          <a:xfrm>
            <a:off x="379030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71" name="Google Shape;371;p27"/>
          <p:cNvSpPr txBox="1">
            <a:spLocks noGrp="1"/>
          </p:cNvSpPr>
          <p:nvPr>
            <p:ph type="title" idx="13" hasCustomPrompt="1"/>
          </p:nvPr>
        </p:nvSpPr>
        <p:spPr>
          <a:xfrm>
            <a:off x="379030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72" name="Google Shape;372;p27"/>
          <p:cNvSpPr txBox="1">
            <a:spLocks noGrp="1"/>
          </p:cNvSpPr>
          <p:nvPr>
            <p:ph type="title" idx="14" hasCustomPrompt="1"/>
          </p:nvPr>
        </p:nvSpPr>
        <p:spPr>
          <a:xfrm>
            <a:off x="6550900" y="1939097"/>
            <a:ext cx="1549800" cy="37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73" name="Google Shape;373;p27"/>
          <p:cNvSpPr txBox="1">
            <a:spLocks noGrp="1"/>
          </p:cNvSpPr>
          <p:nvPr>
            <p:ph type="title" idx="15" hasCustomPrompt="1"/>
          </p:nvPr>
        </p:nvSpPr>
        <p:spPr>
          <a:xfrm>
            <a:off x="6550900" y="3594327"/>
            <a:ext cx="15498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3000">
                <a:solidFill>
                  <a:schemeClr val="dk2"/>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grpSp>
        <p:nvGrpSpPr>
          <p:cNvPr id="374" name="Google Shape;374;p27"/>
          <p:cNvGrpSpPr/>
          <p:nvPr/>
        </p:nvGrpSpPr>
        <p:grpSpPr>
          <a:xfrm>
            <a:off x="172949" y="-537527"/>
            <a:ext cx="1705807" cy="1773960"/>
            <a:chOff x="172949" y="-537527"/>
            <a:chExt cx="1705807" cy="1773960"/>
          </a:xfrm>
        </p:grpSpPr>
        <p:sp>
          <p:nvSpPr>
            <p:cNvPr id="375" name="Google Shape;375;p27"/>
            <p:cNvSpPr/>
            <p:nvPr/>
          </p:nvSpPr>
          <p:spPr>
            <a:xfrm rot="1681108" flipH="1">
              <a:off x="368919" y="128847"/>
              <a:ext cx="1195191" cy="878340"/>
            </a:xfrm>
            <a:custGeom>
              <a:avLst/>
              <a:gdLst/>
              <a:ahLst/>
              <a:cxnLst/>
              <a:rect l="l" t="t" r="r" b="b"/>
              <a:pathLst>
                <a:path w="10885" h="7999" extrusionOk="0">
                  <a:moveTo>
                    <a:pt x="1" y="0"/>
                  </a:moveTo>
                  <a:lnTo>
                    <a:pt x="5607" y="7998"/>
                  </a:lnTo>
                  <a:lnTo>
                    <a:pt x="10884" y="544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1681108" flipH="1">
              <a:off x="319773" y="-263125"/>
              <a:ext cx="1412159" cy="977385"/>
            </a:xfrm>
            <a:custGeom>
              <a:avLst/>
              <a:gdLst/>
              <a:ahLst/>
              <a:cxnLst/>
              <a:rect l="l" t="t" r="r" b="b"/>
              <a:pathLst>
                <a:path w="12861" h="8901" extrusionOk="0">
                  <a:moveTo>
                    <a:pt x="1" y="3458"/>
                  </a:moveTo>
                  <a:lnTo>
                    <a:pt x="12860" y="1"/>
                  </a:lnTo>
                  <a:lnTo>
                    <a:pt x="10884" y="89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27"/>
          <p:cNvGrpSpPr/>
          <p:nvPr/>
        </p:nvGrpSpPr>
        <p:grpSpPr>
          <a:xfrm>
            <a:off x="5663849" y="4216804"/>
            <a:ext cx="1898886" cy="1853388"/>
            <a:chOff x="5663849" y="4216804"/>
            <a:chExt cx="1898886" cy="1853388"/>
          </a:xfrm>
        </p:grpSpPr>
        <p:sp>
          <p:nvSpPr>
            <p:cNvPr id="378" name="Google Shape;378;p27"/>
            <p:cNvSpPr/>
            <p:nvPr/>
          </p:nvSpPr>
          <p:spPr>
            <a:xfrm rot="3754443">
              <a:off x="6149002" y="4545572"/>
              <a:ext cx="1338310" cy="983239"/>
            </a:xfrm>
            <a:custGeom>
              <a:avLst/>
              <a:gdLst/>
              <a:ahLst/>
              <a:cxnLst/>
              <a:rect l="l" t="t" r="r" b="b"/>
              <a:pathLst>
                <a:path w="8718" h="6405" extrusionOk="0">
                  <a:moveTo>
                    <a:pt x="0" y="6405"/>
                  </a:moveTo>
                  <a:lnTo>
                    <a:pt x="8718" y="3138"/>
                  </a:lnTo>
                  <a:lnTo>
                    <a:pt x="7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rot="3754443">
              <a:off x="5730416" y="4772760"/>
              <a:ext cx="1338310" cy="963282"/>
            </a:xfrm>
            <a:custGeom>
              <a:avLst/>
              <a:gdLst/>
              <a:ahLst/>
              <a:cxnLst/>
              <a:rect l="l" t="t" r="r" b="b"/>
              <a:pathLst>
                <a:path w="8718" h="6275" extrusionOk="0">
                  <a:moveTo>
                    <a:pt x="0" y="3268"/>
                  </a:moveTo>
                  <a:lnTo>
                    <a:pt x="8718" y="1"/>
                  </a:lnTo>
                  <a:lnTo>
                    <a:pt x="4073" y="627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rot="876686">
            <a:off x="7894765" y="-482893"/>
            <a:ext cx="2229958" cy="2414730"/>
            <a:chOff x="8060764" y="-625152"/>
            <a:chExt cx="1984950" cy="2149421"/>
          </a:xfrm>
        </p:grpSpPr>
        <p:sp>
          <p:nvSpPr>
            <p:cNvPr id="381" name="Google Shape;381;p27"/>
            <p:cNvSpPr/>
            <p:nvPr/>
          </p:nvSpPr>
          <p:spPr>
            <a:xfrm rot="7900665" flipH="1">
              <a:off x="7975906" y="-11169"/>
              <a:ext cx="1930694" cy="638887"/>
            </a:xfrm>
            <a:custGeom>
              <a:avLst/>
              <a:gdLst/>
              <a:ahLst/>
              <a:cxnLst/>
              <a:rect l="l" t="t" r="r" b="b"/>
              <a:pathLst>
                <a:path w="13935" h="4611" extrusionOk="0">
                  <a:moveTo>
                    <a:pt x="0" y="3779"/>
                  </a:moveTo>
                  <a:lnTo>
                    <a:pt x="12920" y="1"/>
                  </a:lnTo>
                  <a:lnTo>
                    <a:pt x="13934"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rot="7900665" flipH="1">
              <a:off x="8201184" y="66070"/>
              <a:ext cx="1790205" cy="948562"/>
            </a:xfrm>
            <a:custGeom>
              <a:avLst/>
              <a:gdLst/>
              <a:ahLst/>
              <a:cxnLst/>
              <a:rect l="l" t="t" r="r" b="b"/>
              <a:pathLst>
                <a:path w="12921" h="6846" extrusionOk="0">
                  <a:moveTo>
                    <a:pt x="0" y="6846"/>
                  </a:moveTo>
                  <a:lnTo>
                    <a:pt x="12920" y="3068"/>
                  </a:lnTo>
                  <a:lnTo>
                    <a:pt x="5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7"/>
          <p:cNvGrpSpPr/>
          <p:nvPr/>
        </p:nvGrpSpPr>
        <p:grpSpPr>
          <a:xfrm>
            <a:off x="-569804" y="4738123"/>
            <a:ext cx="1489152" cy="1433271"/>
            <a:chOff x="-569804" y="4738123"/>
            <a:chExt cx="1489152" cy="1433271"/>
          </a:xfrm>
        </p:grpSpPr>
        <p:sp>
          <p:nvSpPr>
            <p:cNvPr id="384" name="Google Shape;384;p27"/>
            <p:cNvSpPr/>
            <p:nvPr/>
          </p:nvSpPr>
          <p:spPr>
            <a:xfrm rot="5400000">
              <a:off x="-757861" y="4926180"/>
              <a:ext cx="1433271" cy="1057157"/>
            </a:xfrm>
            <a:custGeom>
              <a:avLst/>
              <a:gdLst/>
              <a:ahLst/>
              <a:cxnLst/>
              <a:rect l="l" t="t" r="r" b="b"/>
              <a:pathLst>
                <a:path w="13371" h="9862" extrusionOk="0">
                  <a:moveTo>
                    <a:pt x="0" y="0"/>
                  </a:moveTo>
                  <a:lnTo>
                    <a:pt x="1144" y="9861"/>
                  </a:lnTo>
                  <a:lnTo>
                    <a:pt x="13371" y="5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rot="5400000">
              <a:off x="-315200" y="4936846"/>
              <a:ext cx="1433271" cy="1035825"/>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p:cSld name="CUSTOM_3">
    <p:spTree>
      <p:nvGrpSpPr>
        <p:cNvPr id="1" name="Shape 386"/>
        <p:cNvGrpSpPr/>
        <p:nvPr/>
      </p:nvGrpSpPr>
      <p:grpSpPr>
        <a:xfrm>
          <a:off x="0" y="0"/>
          <a:ext cx="0" cy="0"/>
          <a:chOff x="0" y="0"/>
          <a:chExt cx="0" cy="0"/>
        </a:xfrm>
      </p:grpSpPr>
      <p:grpSp>
        <p:nvGrpSpPr>
          <p:cNvPr id="387" name="Google Shape;387;p28"/>
          <p:cNvGrpSpPr/>
          <p:nvPr/>
        </p:nvGrpSpPr>
        <p:grpSpPr>
          <a:xfrm>
            <a:off x="-303612" y="-135163"/>
            <a:ext cx="965663" cy="954423"/>
            <a:chOff x="-254353" y="1387549"/>
            <a:chExt cx="965663" cy="954423"/>
          </a:xfrm>
        </p:grpSpPr>
        <p:sp>
          <p:nvSpPr>
            <p:cNvPr id="388" name="Google Shape;388;p28"/>
            <p:cNvSpPr/>
            <p:nvPr/>
          </p:nvSpPr>
          <p:spPr>
            <a:xfrm rot="230554">
              <a:off x="-232625" y="1417687"/>
              <a:ext cx="922206" cy="67939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rot="230554">
              <a:off x="-25347" y="1424639"/>
              <a:ext cx="707474" cy="894634"/>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28"/>
          <p:cNvGrpSpPr/>
          <p:nvPr/>
        </p:nvGrpSpPr>
        <p:grpSpPr>
          <a:xfrm rot="-796031">
            <a:off x="8204001" y="-1214522"/>
            <a:ext cx="958862" cy="1850737"/>
            <a:chOff x="8474260" y="-525788"/>
            <a:chExt cx="544816" cy="1051572"/>
          </a:xfrm>
        </p:grpSpPr>
        <p:sp>
          <p:nvSpPr>
            <p:cNvPr id="391" name="Google Shape;391;p28"/>
            <p:cNvSpPr/>
            <p:nvPr/>
          </p:nvSpPr>
          <p:spPr>
            <a:xfrm rot="5400000">
              <a:off x="8145497" y="-197025"/>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rot="5400000">
              <a:off x="8369990" y="-123303"/>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8"/>
          <p:cNvSpPr txBox="1">
            <a:spLocks noGrp="1"/>
          </p:cNvSpPr>
          <p:nvPr>
            <p:ph type="ctrTitle"/>
          </p:nvPr>
        </p:nvSpPr>
        <p:spPr>
          <a:xfrm flipH="1">
            <a:off x="1016108" y="730130"/>
            <a:ext cx="3524100" cy="66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8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94" name="Google Shape;394;p28"/>
          <p:cNvSpPr txBox="1">
            <a:spLocks noGrp="1"/>
          </p:cNvSpPr>
          <p:nvPr>
            <p:ph type="subTitle" idx="1"/>
          </p:nvPr>
        </p:nvSpPr>
        <p:spPr>
          <a:xfrm flipH="1">
            <a:off x="1318050" y="41260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95" name="Google Shape;395;p28"/>
          <p:cNvSpPr txBox="1">
            <a:spLocks noGrp="1"/>
          </p:cNvSpPr>
          <p:nvPr>
            <p:ph type="ctrTitle" idx="2"/>
          </p:nvPr>
        </p:nvSpPr>
        <p:spPr>
          <a:xfrm flipH="1">
            <a:off x="4603800" y="730130"/>
            <a:ext cx="3524100" cy="66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96" name="Google Shape;396;p28"/>
          <p:cNvSpPr txBox="1">
            <a:spLocks noGrp="1"/>
          </p:cNvSpPr>
          <p:nvPr>
            <p:ph type="subTitle" idx="3"/>
          </p:nvPr>
        </p:nvSpPr>
        <p:spPr>
          <a:xfrm flipH="1">
            <a:off x="4905750" y="4126042"/>
            <a:ext cx="2920200" cy="6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s">
  <p:cSld name="CUSTOM_4">
    <p:spTree>
      <p:nvGrpSpPr>
        <p:cNvPr id="1" name="Shape 397"/>
        <p:cNvGrpSpPr/>
        <p:nvPr/>
      </p:nvGrpSpPr>
      <p:grpSpPr>
        <a:xfrm>
          <a:off x="0" y="0"/>
          <a:ext cx="0" cy="0"/>
          <a:chOff x="0" y="0"/>
          <a:chExt cx="0" cy="0"/>
        </a:xfrm>
      </p:grpSpPr>
      <p:sp>
        <p:nvSpPr>
          <p:cNvPr id="398" name="Google Shape;398;p29"/>
          <p:cNvSpPr txBox="1">
            <a:spLocks noGrp="1"/>
          </p:cNvSpPr>
          <p:nvPr>
            <p:ph type="title"/>
          </p:nvPr>
        </p:nvSpPr>
        <p:spPr>
          <a:xfrm>
            <a:off x="592832" y="438126"/>
            <a:ext cx="7960200" cy="72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9" name="Google Shape;399;p29"/>
          <p:cNvSpPr txBox="1">
            <a:spLocks noGrp="1"/>
          </p:cNvSpPr>
          <p:nvPr>
            <p:ph type="subTitle" idx="1"/>
          </p:nvPr>
        </p:nvSpPr>
        <p:spPr>
          <a:xfrm flipH="1">
            <a:off x="1153581" y="3649860"/>
            <a:ext cx="1659300" cy="6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29"/>
          <p:cNvSpPr txBox="1">
            <a:spLocks noGrp="1"/>
          </p:cNvSpPr>
          <p:nvPr>
            <p:ph type="subTitle" idx="2"/>
          </p:nvPr>
        </p:nvSpPr>
        <p:spPr>
          <a:xfrm flipH="1">
            <a:off x="1150790" y="1881638"/>
            <a:ext cx="1659300" cy="6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29"/>
          <p:cNvSpPr txBox="1">
            <a:spLocks noGrp="1"/>
          </p:cNvSpPr>
          <p:nvPr>
            <p:ph type="subTitle" idx="3"/>
          </p:nvPr>
        </p:nvSpPr>
        <p:spPr>
          <a:xfrm flipH="1">
            <a:off x="6352556" y="3645610"/>
            <a:ext cx="1659300" cy="6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29"/>
          <p:cNvSpPr txBox="1">
            <a:spLocks noGrp="1"/>
          </p:cNvSpPr>
          <p:nvPr>
            <p:ph type="subTitle" idx="4"/>
          </p:nvPr>
        </p:nvSpPr>
        <p:spPr>
          <a:xfrm flipH="1">
            <a:off x="6349765" y="1880463"/>
            <a:ext cx="1659300" cy="61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29"/>
          <p:cNvSpPr txBox="1">
            <a:spLocks noGrp="1"/>
          </p:cNvSpPr>
          <p:nvPr>
            <p:ph type="subTitle" idx="5"/>
          </p:nvPr>
        </p:nvSpPr>
        <p:spPr>
          <a:xfrm flipH="1">
            <a:off x="1153581" y="3269159"/>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404" name="Google Shape;404;p29"/>
          <p:cNvSpPr txBox="1">
            <a:spLocks noGrp="1"/>
          </p:cNvSpPr>
          <p:nvPr>
            <p:ph type="subTitle" idx="6"/>
          </p:nvPr>
        </p:nvSpPr>
        <p:spPr>
          <a:xfrm flipH="1">
            <a:off x="1150802" y="1502963"/>
            <a:ext cx="1659300" cy="449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405" name="Google Shape;405;p29"/>
          <p:cNvSpPr txBox="1">
            <a:spLocks noGrp="1"/>
          </p:cNvSpPr>
          <p:nvPr>
            <p:ph type="subTitle" idx="7"/>
          </p:nvPr>
        </p:nvSpPr>
        <p:spPr>
          <a:xfrm flipH="1">
            <a:off x="6352556" y="3269161"/>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sp>
        <p:nvSpPr>
          <p:cNvPr id="406" name="Google Shape;406;p29"/>
          <p:cNvSpPr txBox="1">
            <a:spLocks noGrp="1"/>
          </p:cNvSpPr>
          <p:nvPr>
            <p:ph type="subTitle" idx="8"/>
          </p:nvPr>
        </p:nvSpPr>
        <p:spPr>
          <a:xfrm flipH="1">
            <a:off x="6349776" y="1502963"/>
            <a:ext cx="1659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ource Sans Pro"/>
              <a:buNone/>
              <a:defRPr sz="1800" b="1">
                <a:latin typeface="Oswald"/>
                <a:ea typeface="Oswald"/>
                <a:cs typeface="Oswald"/>
                <a:sym typeface="Oswald"/>
              </a:defRPr>
            </a:lvl1pPr>
            <a:lvl2pPr lvl="1"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algn="ctr" rtl="0">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a:endParaRPr/>
          </a:p>
        </p:txBody>
      </p:sp>
      <p:grpSp>
        <p:nvGrpSpPr>
          <p:cNvPr id="407" name="Google Shape;407;p29"/>
          <p:cNvGrpSpPr/>
          <p:nvPr/>
        </p:nvGrpSpPr>
        <p:grpSpPr>
          <a:xfrm flipH="1">
            <a:off x="6474584" y="-803700"/>
            <a:ext cx="2669424" cy="1697141"/>
            <a:chOff x="-408775" y="-716093"/>
            <a:chExt cx="2528343" cy="1607446"/>
          </a:xfrm>
        </p:grpSpPr>
        <p:sp>
          <p:nvSpPr>
            <p:cNvPr id="408" name="Google Shape;408;p29"/>
            <p:cNvSpPr/>
            <p:nvPr/>
          </p:nvSpPr>
          <p:spPr>
            <a:xfrm>
              <a:off x="-408775" y="-476905"/>
              <a:ext cx="1194900" cy="1194372"/>
            </a:xfrm>
            <a:custGeom>
              <a:avLst/>
              <a:gdLst/>
              <a:ahLst/>
              <a:cxnLst/>
              <a:rect l="l" t="t" r="r" b="b"/>
              <a:pathLst>
                <a:path w="35738" h="26672" extrusionOk="0">
                  <a:moveTo>
                    <a:pt x="0" y="1"/>
                  </a:moveTo>
                  <a:lnTo>
                    <a:pt x="0" y="26672"/>
                  </a:lnTo>
                  <a:lnTo>
                    <a:pt x="35738" y="266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9"/>
          <p:cNvGrpSpPr/>
          <p:nvPr/>
        </p:nvGrpSpPr>
        <p:grpSpPr>
          <a:xfrm rot="-8654756" flipH="1">
            <a:off x="-822893" y="4428440"/>
            <a:ext cx="2252499" cy="1697109"/>
            <a:chOff x="-13924" y="-716093"/>
            <a:chExt cx="2133492" cy="1607446"/>
          </a:xfrm>
        </p:grpSpPr>
        <p:sp>
          <p:nvSpPr>
            <p:cNvPr id="412" name="Google Shape;412;p29"/>
            <p:cNvSpPr/>
            <p:nvPr/>
          </p:nvSpPr>
          <p:spPr>
            <a:xfrm rot="-1295881">
              <a:off x="98106" y="-398826"/>
              <a:ext cx="1909418" cy="972912"/>
            </a:xfrm>
            <a:custGeom>
              <a:avLst/>
              <a:gdLst/>
              <a:ahLst/>
              <a:cxnLst/>
              <a:rect l="l" t="t" r="r" b="b"/>
              <a:pathLst>
                <a:path w="53286" h="27151" extrusionOk="0">
                  <a:moveTo>
                    <a:pt x="0" y="1"/>
                  </a:moveTo>
                  <a:lnTo>
                    <a:pt x="13186" y="27150"/>
                  </a:lnTo>
                  <a:lnTo>
                    <a:pt x="53286" y="2199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rot="-1295881">
              <a:off x="633684" y="-67997"/>
              <a:ext cx="1436955" cy="539938"/>
            </a:xfrm>
            <a:custGeom>
              <a:avLst/>
              <a:gdLst/>
              <a:ahLst/>
              <a:cxnLst/>
              <a:rect l="l" t="t" r="r" b="b"/>
              <a:pathLst>
                <a:path w="40101" h="15068" extrusionOk="0">
                  <a:moveTo>
                    <a:pt x="16089" y="0"/>
                  </a:moveTo>
                  <a:lnTo>
                    <a:pt x="1" y="15067"/>
                  </a:lnTo>
                  <a:lnTo>
                    <a:pt x="40101" y="9910"/>
                  </a:lnTo>
                  <a:lnTo>
                    <a:pt x="16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14"/>
        <p:cNvGrpSpPr/>
        <p:nvPr/>
      </p:nvGrpSpPr>
      <p:grpSpPr>
        <a:xfrm>
          <a:off x="0" y="0"/>
          <a:ext cx="0" cy="0"/>
          <a:chOff x="0" y="0"/>
          <a:chExt cx="0" cy="0"/>
        </a:xfrm>
      </p:grpSpPr>
      <p:sp>
        <p:nvSpPr>
          <p:cNvPr id="415" name="Google Shape;415;p30"/>
          <p:cNvSpPr txBox="1">
            <a:spLocks noGrp="1"/>
          </p:cNvSpPr>
          <p:nvPr>
            <p:ph type="ctrTitle"/>
          </p:nvPr>
        </p:nvSpPr>
        <p:spPr>
          <a:xfrm>
            <a:off x="2083650" y="1236925"/>
            <a:ext cx="4976700" cy="8658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16" name="Google Shape;416;p30"/>
          <p:cNvSpPr txBox="1">
            <a:spLocks noGrp="1"/>
          </p:cNvSpPr>
          <p:nvPr>
            <p:ph type="subTitle" idx="1"/>
          </p:nvPr>
        </p:nvSpPr>
        <p:spPr>
          <a:xfrm>
            <a:off x="2917350" y="1920450"/>
            <a:ext cx="33093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7" name="Google Shape;417;p30"/>
          <p:cNvSpPr txBox="1"/>
          <p:nvPr/>
        </p:nvSpPr>
        <p:spPr>
          <a:xfrm>
            <a:off x="2534150" y="3893650"/>
            <a:ext cx="4075800" cy="460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iw" sz="1000">
                <a:solidFill>
                  <a:schemeClr val="dk2"/>
                </a:solidFill>
                <a:latin typeface="Fira Sans"/>
                <a:ea typeface="Fira Sans"/>
                <a:cs typeface="Fira Sans"/>
                <a:sym typeface="Fira Sans"/>
              </a:rPr>
              <a:t>CREDITS: This presentation template was created by </a:t>
            </a:r>
            <a:r>
              <a:rPr lang="iw" sz="1000" b="1">
                <a:solidFill>
                  <a:schemeClr val="dk2"/>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iw" sz="1000">
                <a:solidFill>
                  <a:schemeClr val="dk2"/>
                </a:solidFill>
                <a:latin typeface="Fira Sans"/>
                <a:ea typeface="Fira Sans"/>
                <a:cs typeface="Fira Sans"/>
                <a:sym typeface="Fira Sans"/>
              </a:rPr>
              <a:t>, including icons by </a:t>
            </a:r>
            <a:r>
              <a:rPr lang="iw" sz="1000" b="1">
                <a:solidFill>
                  <a:schemeClr val="dk2"/>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iw" sz="1000">
                <a:solidFill>
                  <a:schemeClr val="dk2"/>
                </a:solidFill>
                <a:latin typeface="Fira Sans"/>
                <a:ea typeface="Fira Sans"/>
                <a:cs typeface="Fira Sans"/>
                <a:sym typeface="Fira Sans"/>
              </a:rPr>
              <a:t>, and infographics &amp; images by </a:t>
            </a:r>
            <a:r>
              <a:rPr lang="iw" sz="1000" b="1">
                <a:solidFill>
                  <a:schemeClr val="dk2"/>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iw" sz="1000">
                <a:solidFill>
                  <a:schemeClr val="dk2"/>
                </a:solidFill>
                <a:latin typeface="Fira Sans"/>
                <a:ea typeface="Fira Sans"/>
                <a:cs typeface="Fira Sans"/>
                <a:sym typeface="Fira Sans"/>
              </a:rPr>
              <a:t>. </a:t>
            </a:r>
            <a:endParaRPr sz="1000">
              <a:solidFill>
                <a:schemeClr val="dk2"/>
              </a:solidFill>
              <a:latin typeface="Fira Sans"/>
              <a:ea typeface="Fira Sans"/>
              <a:cs typeface="Fira Sans"/>
              <a:sym typeface="Fira Sans"/>
            </a:endParaRPr>
          </a:p>
        </p:txBody>
      </p:sp>
      <p:grpSp>
        <p:nvGrpSpPr>
          <p:cNvPr id="418" name="Google Shape;418;p30"/>
          <p:cNvGrpSpPr/>
          <p:nvPr/>
        </p:nvGrpSpPr>
        <p:grpSpPr>
          <a:xfrm>
            <a:off x="7151157" y="3272820"/>
            <a:ext cx="2542452" cy="2060461"/>
            <a:chOff x="953948" y="4296750"/>
            <a:chExt cx="2542452" cy="2060461"/>
          </a:xfrm>
        </p:grpSpPr>
        <p:sp>
          <p:nvSpPr>
            <p:cNvPr id="419" name="Google Shape;419;p30"/>
            <p:cNvSpPr/>
            <p:nvPr/>
          </p:nvSpPr>
          <p:spPr>
            <a:xfrm rot="10800000" flipH="1">
              <a:off x="2528417" y="4296750"/>
              <a:ext cx="967982" cy="1063446"/>
            </a:xfrm>
            <a:custGeom>
              <a:avLst/>
              <a:gdLst/>
              <a:ahLst/>
              <a:cxnLst/>
              <a:rect l="l" t="t" r="r" b="b"/>
              <a:pathLst>
                <a:path w="10373" h="11396" extrusionOk="0">
                  <a:moveTo>
                    <a:pt x="0" y="11396"/>
                  </a:moveTo>
                  <a:lnTo>
                    <a:pt x="10373" y="1"/>
                  </a:lnTo>
                  <a:lnTo>
                    <a:pt x="9740" y="6855"/>
                  </a:lnTo>
                  <a:close/>
                </a:path>
              </a:pathLst>
            </a:custGeom>
            <a:solidFill>
              <a:srgbClr val="93C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10800000" flipH="1">
              <a:off x="1393851" y="5873546"/>
              <a:ext cx="1021453" cy="483665"/>
            </a:xfrm>
            <a:custGeom>
              <a:avLst/>
              <a:gdLst/>
              <a:ahLst/>
              <a:cxnLst/>
              <a:rect l="l" t="t" r="r" b="b"/>
              <a:pathLst>
                <a:path w="10946" h="5183" extrusionOk="0">
                  <a:moveTo>
                    <a:pt x="1" y="0"/>
                  </a:moveTo>
                  <a:lnTo>
                    <a:pt x="10945" y="130"/>
                  </a:lnTo>
                  <a:lnTo>
                    <a:pt x="9550" y="5182"/>
                  </a:lnTo>
                  <a:close/>
                </a:path>
              </a:pathLst>
            </a:custGeom>
            <a:solidFill>
              <a:srgbClr val="93C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10800000" flipH="1">
              <a:off x="2284949" y="4296755"/>
              <a:ext cx="1211448" cy="1576879"/>
            </a:xfrm>
            <a:custGeom>
              <a:avLst/>
              <a:gdLst/>
              <a:ahLst/>
              <a:cxnLst/>
              <a:rect l="l" t="t" r="r" b="b"/>
              <a:pathLst>
                <a:path w="12982" h="16898" extrusionOk="0">
                  <a:moveTo>
                    <a:pt x="2609" y="16898"/>
                  </a:moveTo>
                  <a:lnTo>
                    <a:pt x="12982" y="5503"/>
                  </a:lnTo>
                  <a:lnTo>
                    <a:pt x="1" y="0"/>
                  </a:lnTo>
                  <a:close/>
                </a:path>
              </a:pathLst>
            </a:custGeom>
            <a:solidFill>
              <a:srgbClr val="93C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rot="10800000" flipH="1">
              <a:off x="2284949" y="5360110"/>
              <a:ext cx="1211448" cy="638852"/>
            </a:xfrm>
            <a:custGeom>
              <a:avLst/>
              <a:gdLst/>
              <a:ahLst/>
              <a:cxnLst/>
              <a:rect l="l" t="t" r="r" b="b"/>
              <a:pathLst>
                <a:path w="12982" h="6846" extrusionOk="0">
                  <a:moveTo>
                    <a:pt x="10755" y="0"/>
                  </a:moveTo>
                  <a:lnTo>
                    <a:pt x="12982" y="6846"/>
                  </a:lnTo>
                  <a:lnTo>
                    <a:pt x="1" y="1343"/>
                  </a:lnTo>
                  <a:close/>
                </a:path>
              </a:pathLst>
            </a:custGeom>
            <a:solidFill>
              <a:srgbClr val="A2C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rot="10800000" flipH="1">
              <a:off x="1393851" y="5491131"/>
              <a:ext cx="891182" cy="866080"/>
            </a:xfrm>
            <a:custGeom>
              <a:avLst/>
              <a:gdLst/>
              <a:ahLst/>
              <a:cxnLst/>
              <a:rect l="l" t="t" r="r" b="b"/>
              <a:pathLst>
                <a:path w="9550" h="9281" extrusionOk="0">
                  <a:moveTo>
                    <a:pt x="1" y="0"/>
                  </a:moveTo>
                  <a:lnTo>
                    <a:pt x="9550" y="5182"/>
                  </a:lnTo>
                  <a:lnTo>
                    <a:pt x="5027" y="9281"/>
                  </a:lnTo>
                  <a:close/>
                </a:path>
              </a:pathLst>
            </a:custGeom>
            <a:solidFill>
              <a:srgbClr val="C9D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rot="10800000" flipH="1">
              <a:off x="1862870" y="4296755"/>
              <a:ext cx="665634" cy="1576879"/>
            </a:xfrm>
            <a:custGeom>
              <a:avLst/>
              <a:gdLst/>
              <a:ahLst/>
              <a:cxnLst/>
              <a:rect l="l" t="t" r="r" b="b"/>
              <a:pathLst>
                <a:path w="7133" h="16898" extrusionOk="0">
                  <a:moveTo>
                    <a:pt x="4524" y="0"/>
                  </a:moveTo>
                  <a:lnTo>
                    <a:pt x="7132" y="16898"/>
                  </a:lnTo>
                  <a:lnTo>
                    <a:pt x="1" y="4099"/>
                  </a:lnTo>
                  <a:close/>
                </a:path>
              </a:pathLst>
            </a:custGeom>
            <a:solidFill>
              <a:srgbClr val="ACD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rot="10800000" flipH="1">
              <a:off x="1803892" y="4296751"/>
              <a:ext cx="724610" cy="1194464"/>
            </a:xfrm>
            <a:custGeom>
              <a:avLst/>
              <a:gdLst/>
              <a:ahLst/>
              <a:cxnLst/>
              <a:rect l="l" t="t" r="r" b="b"/>
              <a:pathLst>
                <a:path w="7765" h="12800" extrusionOk="0">
                  <a:moveTo>
                    <a:pt x="633" y="1"/>
                  </a:moveTo>
                  <a:lnTo>
                    <a:pt x="7764" y="12800"/>
                  </a:lnTo>
                  <a:lnTo>
                    <a:pt x="0" y="9732"/>
                  </a:lnTo>
                  <a:close/>
                </a:path>
              </a:pathLst>
            </a:custGeom>
            <a:solidFill>
              <a:srgbClr val="CCD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rot="10800000" flipH="1">
              <a:off x="953948" y="5132885"/>
              <a:ext cx="909006" cy="1224326"/>
            </a:xfrm>
            <a:custGeom>
              <a:avLst/>
              <a:gdLst/>
              <a:ahLst/>
              <a:cxnLst/>
              <a:rect l="l" t="t" r="r" b="b"/>
              <a:pathLst>
                <a:path w="9741" h="13120" extrusionOk="0">
                  <a:moveTo>
                    <a:pt x="4715" y="0"/>
                  </a:moveTo>
                  <a:lnTo>
                    <a:pt x="9741" y="9281"/>
                  </a:lnTo>
                  <a:lnTo>
                    <a:pt x="1" y="13120"/>
                  </a:lnTo>
                  <a:close/>
                </a:path>
              </a:pathLst>
            </a:custGeom>
            <a:solidFill>
              <a:srgbClr val="C6D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rot="10800000" flipH="1">
              <a:off x="953948" y="5060928"/>
              <a:ext cx="909006" cy="430287"/>
            </a:xfrm>
            <a:custGeom>
              <a:avLst/>
              <a:gdLst/>
              <a:ahLst/>
              <a:cxnLst/>
              <a:rect l="l" t="t" r="r" b="b"/>
              <a:pathLst>
                <a:path w="9741" h="4611" extrusionOk="0">
                  <a:moveTo>
                    <a:pt x="1" y="3840"/>
                  </a:moveTo>
                  <a:lnTo>
                    <a:pt x="9741" y="1"/>
                  </a:lnTo>
                  <a:lnTo>
                    <a:pt x="4524" y="4611"/>
                  </a:lnTo>
                  <a:close/>
                </a:path>
              </a:pathLst>
            </a:custGeom>
            <a:solidFill>
              <a:srgbClr val="B9D6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rot="10800000" flipH="1">
              <a:off x="1376120" y="4582956"/>
              <a:ext cx="486837" cy="908259"/>
            </a:xfrm>
            <a:custGeom>
              <a:avLst/>
              <a:gdLst/>
              <a:ahLst/>
              <a:cxnLst/>
              <a:rect l="l" t="t" r="r" b="b"/>
              <a:pathLst>
                <a:path w="5217" h="9733" extrusionOk="0">
                  <a:moveTo>
                    <a:pt x="4584" y="9732"/>
                  </a:moveTo>
                  <a:lnTo>
                    <a:pt x="5217" y="1"/>
                  </a:lnTo>
                  <a:lnTo>
                    <a:pt x="0" y="4611"/>
                  </a:lnTo>
                  <a:close/>
                </a:path>
              </a:pathLst>
            </a:custGeom>
            <a:solidFill>
              <a:srgbClr val="B4D4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rot="10800000" flipH="1">
              <a:off x="2284949" y="5873546"/>
              <a:ext cx="403598" cy="471533"/>
            </a:xfrm>
            <a:custGeom>
              <a:avLst/>
              <a:gdLst/>
              <a:ahLst/>
              <a:cxnLst/>
              <a:rect l="l" t="t" r="r" b="b"/>
              <a:pathLst>
                <a:path w="4325" h="5053" extrusionOk="0">
                  <a:moveTo>
                    <a:pt x="1" y="5052"/>
                  </a:moveTo>
                  <a:lnTo>
                    <a:pt x="1396" y="0"/>
                  </a:lnTo>
                  <a:lnTo>
                    <a:pt x="4325" y="0"/>
                  </a:lnTo>
                  <a:close/>
                </a:path>
              </a:pathLst>
            </a:custGeom>
            <a:solidFill>
              <a:srgbClr val="98C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rot="10800000" flipH="1">
              <a:off x="2284949" y="5873546"/>
              <a:ext cx="1003630" cy="471533"/>
            </a:xfrm>
            <a:custGeom>
              <a:avLst/>
              <a:gdLst/>
              <a:ahLst/>
              <a:cxnLst/>
              <a:rect l="l" t="t" r="r" b="b"/>
              <a:pathLst>
                <a:path w="10755" h="5053" extrusionOk="0">
                  <a:moveTo>
                    <a:pt x="1" y="5052"/>
                  </a:moveTo>
                  <a:lnTo>
                    <a:pt x="10755" y="3709"/>
                  </a:lnTo>
                  <a:lnTo>
                    <a:pt x="4325" y="0"/>
                  </a:lnTo>
                  <a:close/>
                </a:path>
              </a:pathLst>
            </a:custGeom>
            <a:solidFill>
              <a:srgbClr val="91C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0"/>
          <p:cNvGrpSpPr/>
          <p:nvPr/>
        </p:nvGrpSpPr>
        <p:grpSpPr>
          <a:xfrm rot="5400000">
            <a:off x="3205238" y="-5381005"/>
            <a:ext cx="2854105" cy="9764323"/>
            <a:chOff x="11874899" y="-477626"/>
            <a:chExt cx="2402648" cy="7928805"/>
          </a:xfrm>
        </p:grpSpPr>
        <p:sp>
          <p:nvSpPr>
            <p:cNvPr id="432" name="Google Shape;432;p30"/>
            <p:cNvSpPr/>
            <p:nvPr/>
          </p:nvSpPr>
          <p:spPr>
            <a:xfrm rot="6242215" flipH="1">
              <a:off x="11419669" y="2416572"/>
              <a:ext cx="2794137" cy="1243092"/>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rot="5400000">
              <a:off x="12604103" y="2719917"/>
              <a:ext cx="1306567" cy="562710"/>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rot="5400000">
              <a:off x="12997656" y="4665642"/>
              <a:ext cx="1251520" cy="1308263"/>
            </a:xfrm>
            <a:custGeom>
              <a:avLst/>
              <a:gdLst/>
              <a:ahLst/>
              <a:cxnLst/>
              <a:rect l="l" t="t" r="r" b="b"/>
              <a:pathLst>
                <a:path w="12800" h="13380" extrusionOk="0">
                  <a:moveTo>
                    <a:pt x="1" y="4480"/>
                  </a:moveTo>
                  <a:lnTo>
                    <a:pt x="6049" y="13380"/>
                  </a:lnTo>
                  <a:lnTo>
                    <a:pt x="12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rot="5400000">
              <a:off x="13084920" y="5157111"/>
              <a:ext cx="1064281" cy="1320974"/>
            </a:xfrm>
            <a:custGeom>
              <a:avLst/>
              <a:gdLst/>
              <a:ahLst/>
              <a:cxnLst/>
              <a:rect l="l" t="t" r="r" b="b"/>
              <a:pathLst>
                <a:path w="10885" h="13510" extrusionOk="0">
                  <a:moveTo>
                    <a:pt x="0" y="13380"/>
                  </a:moveTo>
                  <a:lnTo>
                    <a:pt x="10884" y="13510"/>
                  </a:lnTo>
                  <a:lnTo>
                    <a:pt x="6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rot="5400000">
              <a:off x="12815934" y="-148862"/>
              <a:ext cx="1051570" cy="394043"/>
            </a:xfrm>
            <a:custGeom>
              <a:avLst/>
              <a:gdLst/>
              <a:ahLst/>
              <a:cxnLst/>
              <a:rect l="l" t="t" r="r" b="b"/>
              <a:pathLst>
                <a:path w="10755" h="4030" extrusionOk="0">
                  <a:moveTo>
                    <a:pt x="0" y="2747"/>
                  </a:moveTo>
                  <a:lnTo>
                    <a:pt x="10754" y="4030"/>
                  </a:lnTo>
                  <a:lnTo>
                    <a:pt x="30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rot="5400000">
              <a:off x="12774816" y="4220863"/>
              <a:ext cx="865113" cy="126426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rot="5400000">
              <a:off x="12687552" y="3542154"/>
              <a:ext cx="1039642" cy="1264263"/>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rot="5400000">
              <a:off x="12948131" y="2487744"/>
              <a:ext cx="1194713" cy="113891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rot="5400000">
              <a:off x="12957468" y="3536630"/>
              <a:ext cx="1176038" cy="113891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rot="5400000">
              <a:off x="12327878" y="-368324"/>
              <a:ext cx="1051570" cy="832967"/>
            </a:xfrm>
            <a:custGeom>
              <a:avLst/>
              <a:gdLst/>
              <a:ahLst/>
              <a:cxnLst/>
              <a:rect l="l" t="t" r="r" b="b"/>
              <a:pathLst>
                <a:path w="10755" h="8519" extrusionOk="0">
                  <a:moveTo>
                    <a:pt x="0" y="0"/>
                  </a:moveTo>
                  <a:lnTo>
                    <a:pt x="10754" y="1283"/>
                  </a:lnTo>
                  <a:lnTo>
                    <a:pt x="5538" y="851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rot="5400000">
              <a:off x="12395684" y="105254"/>
              <a:ext cx="790609" cy="707616"/>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rot="5400000">
              <a:off x="12086416" y="201856"/>
              <a:ext cx="927005" cy="650807"/>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rot="5400000">
              <a:off x="12067790" y="1010997"/>
              <a:ext cx="964257" cy="650807"/>
            </a:xfrm>
            <a:custGeom>
              <a:avLst/>
              <a:gdLst/>
              <a:ahLst/>
              <a:cxnLst/>
              <a:rect l="l" t="t" r="r" b="b"/>
              <a:pathLst>
                <a:path w="9862" h="6656" extrusionOk="0">
                  <a:moveTo>
                    <a:pt x="1396" y="6655"/>
                  </a:moveTo>
                  <a:lnTo>
                    <a:pt x="9862" y="338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rot="5400000">
              <a:off x="13047618" y="5854397"/>
              <a:ext cx="1138883" cy="1320974"/>
            </a:xfrm>
            <a:custGeom>
              <a:avLst/>
              <a:gdLst/>
              <a:ahLst/>
              <a:cxnLst/>
              <a:rect l="l" t="t" r="r" b="b"/>
              <a:pathLst>
                <a:path w="11648" h="13510" extrusionOk="0">
                  <a:moveTo>
                    <a:pt x="1" y="0"/>
                  </a:moveTo>
                  <a:lnTo>
                    <a:pt x="4134" y="13510"/>
                  </a:lnTo>
                  <a:lnTo>
                    <a:pt x="11647" y="21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rot="5400000">
              <a:off x="12909996" y="6290330"/>
              <a:ext cx="1101533" cy="1220165"/>
            </a:xfrm>
            <a:custGeom>
              <a:avLst/>
              <a:gdLst/>
              <a:ahLst/>
              <a:cxnLst/>
              <a:rect l="l" t="t" r="r" b="b"/>
              <a:pathLst>
                <a:path w="11266" h="12479" extrusionOk="0">
                  <a:moveTo>
                    <a:pt x="0" y="11396"/>
                  </a:moveTo>
                  <a:lnTo>
                    <a:pt x="11265" y="12479"/>
                  </a:lnTo>
                  <a:lnTo>
                    <a:pt x="7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rot="5400000">
              <a:off x="13040428" y="-75140"/>
              <a:ext cx="753356" cy="544816"/>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rot="5400000">
              <a:off x="13117080" y="281934"/>
              <a:ext cx="330577" cy="814291"/>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rot="5400000">
              <a:off x="12688388" y="710626"/>
              <a:ext cx="1419302" cy="1045633"/>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rot="5400000">
              <a:off x="12687993" y="710232"/>
              <a:ext cx="1088822" cy="1376903"/>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rot="5400000">
              <a:off x="12967580" y="1394808"/>
              <a:ext cx="529647" cy="1376903"/>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rot="5400000">
              <a:off x="13217939" y="1757023"/>
              <a:ext cx="516936" cy="888895"/>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0"/>
          <p:cNvGrpSpPr/>
          <p:nvPr/>
        </p:nvGrpSpPr>
        <p:grpSpPr>
          <a:xfrm rot="10800000">
            <a:off x="-1715196" y="3775829"/>
            <a:ext cx="3921288" cy="1650977"/>
            <a:chOff x="5181079" y="-170299"/>
            <a:chExt cx="2299066" cy="967975"/>
          </a:xfrm>
        </p:grpSpPr>
        <p:sp>
          <p:nvSpPr>
            <p:cNvPr id="454" name="Google Shape;454;p30"/>
            <p:cNvSpPr/>
            <p:nvPr/>
          </p:nvSpPr>
          <p:spPr>
            <a:xfrm rot="10800000" flipH="1">
              <a:off x="5401030" y="-140973"/>
              <a:ext cx="1057754" cy="938649"/>
            </a:xfrm>
            <a:custGeom>
              <a:avLst/>
              <a:gdLst/>
              <a:ahLst/>
              <a:cxnLst/>
              <a:rect l="l" t="t" r="r" b="b"/>
              <a:pathLst>
                <a:path w="11335" h="4161" extrusionOk="0">
                  <a:moveTo>
                    <a:pt x="0" y="3580"/>
                  </a:moveTo>
                  <a:lnTo>
                    <a:pt x="11335" y="4160"/>
                  </a:lnTo>
                  <a:lnTo>
                    <a:pt x="3310" y="1"/>
                  </a:lnTo>
                  <a:close/>
                </a:path>
              </a:pathLst>
            </a:custGeom>
            <a:solidFill>
              <a:srgbClr val="B8D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rot="10800000" flipH="1">
              <a:off x="5709913" y="-170299"/>
              <a:ext cx="1770233" cy="967975"/>
            </a:xfrm>
            <a:custGeom>
              <a:avLst/>
              <a:gdLst/>
              <a:ahLst/>
              <a:cxnLst/>
              <a:rect l="l" t="t" r="r" b="b"/>
              <a:pathLst>
                <a:path w="18970" h="4291" extrusionOk="0">
                  <a:moveTo>
                    <a:pt x="8025" y="4160"/>
                  </a:moveTo>
                  <a:lnTo>
                    <a:pt x="18969" y="4290"/>
                  </a:lnTo>
                  <a:lnTo>
                    <a:pt x="0" y="1"/>
                  </a:lnTo>
                  <a:close/>
                </a:path>
              </a:pathLst>
            </a:custGeom>
            <a:solidFill>
              <a:srgbClr val="A3C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rot="10800000" flipH="1">
              <a:off x="5181079" y="-9909"/>
              <a:ext cx="528924" cy="807585"/>
            </a:xfrm>
            <a:custGeom>
              <a:avLst/>
              <a:gdLst/>
              <a:ahLst/>
              <a:cxnLst/>
              <a:rect l="l" t="t" r="r" b="b"/>
              <a:pathLst>
                <a:path w="5668" h="3580" extrusionOk="0">
                  <a:moveTo>
                    <a:pt x="2357" y="3580"/>
                  </a:moveTo>
                  <a:lnTo>
                    <a:pt x="5667" y="1"/>
                  </a:lnTo>
                  <a:lnTo>
                    <a:pt x="0" y="3580"/>
                  </a:lnTo>
                  <a:close/>
                </a:path>
              </a:pathLst>
            </a:custGeom>
            <a:solidFill>
              <a:srgbClr val="C4D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CUSTOM_7">
    <p:bg>
      <p:bgPr>
        <a:solidFill>
          <a:schemeClr val="accent1"/>
        </a:solidFill>
        <a:effectLst/>
      </p:bgPr>
    </p:bg>
    <p:spTree>
      <p:nvGrpSpPr>
        <p:cNvPr id="1" name="Shape 457"/>
        <p:cNvGrpSpPr/>
        <p:nvPr/>
      </p:nvGrpSpPr>
      <p:grpSpPr>
        <a:xfrm>
          <a:off x="0" y="0"/>
          <a:ext cx="0" cy="0"/>
          <a:chOff x="0" y="0"/>
          <a:chExt cx="0" cy="0"/>
        </a:xfrm>
      </p:grpSpPr>
      <p:sp>
        <p:nvSpPr>
          <p:cNvPr id="458" name="Google Shape;458;p31"/>
          <p:cNvSpPr txBox="1">
            <a:spLocks noGrp="1"/>
          </p:cNvSpPr>
          <p:nvPr>
            <p:ph type="title"/>
          </p:nvPr>
        </p:nvSpPr>
        <p:spPr>
          <a:xfrm>
            <a:off x="2159025" y="2911400"/>
            <a:ext cx="5151000" cy="562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a:lvl1pPr>
            <a:lvl2pPr lvl="1" algn="r" rtl="0">
              <a:spcBef>
                <a:spcPts val="0"/>
              </a:spcBef>
              <a:spcAft>
                <a:spcPts val="0"/>
              </a:spcAft>
              <a:buNone/>
              <a:defRPr sz="2500"/>
            </a:lvl2pPr>
            <a:lvl3pPr lvl="2" algn="r" rtl="0">
              <a:spcBef>
                <a:spcPts val="0"/>
              </a:spcBef>
              <a:spcAft>
                <a:spcPts val="0"/>
              </a:spcAft>
              <a:buNone/>
              <a:defRPr sz="2500"/>
            </a:lvl3pPr>
            <a:lvl4pPr lvl="3" algn="r" rtl="0">
              <a:spcBef>
                <a:spcPts val="0"/>
              </a:spcBef>
              <a:spcAft>
                <a:spcPts val="0"/>
              </a:spcAft>
              <a:buNone/>
              <a:defRPr sz="2500"/>
            </a:lvl4pPr>
            <a:lvl5pPr lvl="4" algn="r" rtl="0">
              <a:spcBef>
                <a:spcPts val="0"/>
              </a:spcBef>
              <a:spcAft>
                <a:spcPts val="0"/>
              </a:spcAft>
              <a:buNone/>
              <a:defRPr sz="2500"/>
            </a:lvl5pPr>
            <a:lvl6pPr lvl="5" algn="r" rtl="0">
              <a:spcBef>
                <a:spcPts val="0"/>
              </a:spcBef>
              <a:spcAft>
                <a:spcPts val="0"/>
              </a:spcAft>
              <a:buNone/>
              <a:defRPr sz="2500"/>
            </a:lvl6pPr>
            <a:lvl7pPr lvl="6" algn="r" rtl="0">
              <a:spcBef>
                <a:spcPts val="0"/>
              </a:spcBef>
              <a:spcAft>
                <a:spcPts val="0"/>
              </a:spcAft>
              <a:buNone/>
              <a:defRPr sz="2500"/>
            </a:lvl7pPr>
            <a:lvl8pPr lvl="7" algn="r" rtl="0">
              <a:spcBef>
                <a:spcPts val="0"/>
              </a:spcBef>
              <a:spcAft>
                <a:spcPts val="0"/>
              </a:spcAft>
              <a:buNone/>
              <a:defRPr sz="2500"/>
            </a:lvl8pPr>
            <a:lvl9pPr lvl="8" algn="r" rtl="0">
              <a:spcBef>
                <a:spcPts val="0"/>
              </a:spcBef>
              <a:spcAft>
                <a:spcPts val="0"/>
              </a:spcAft>
              <a:buNone/>
              <a:defRPr sz="2500"/>
            </a:lvl9pPr>
          </a:lstStyle>
          <a:p>
            <a:endParaRPr/>
          </a:p>
        </p:txBody>
      </p:sp>
      <p:sp>
        <p:nvSpPr>
          <p:cNvPr id="459" name="Google Shape;459;p31"/>
          <p:cNvSpPr txBox="1">
            <a:spLocks noGrp="1"/>
          </p:cNvSpPr>
          <p:nvPr>
            <p:ph type="subTitle" idx="1"/>
          </p:nvPr>
        </p:nvSpPr>
        <p:spPr>
          <a:xfrm>
            <a:off x="1580250" y="1669275"/>
            <a:ext cx="5983500" cy="13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60" name="Google Shape;460;p31"/>
          <p:cNvGrpSpPr/>
          <p:nvPr/>
        </p:nvGrpSpPr>
        <p:grpSpPr>
          <a:xfrm rot="-1763700">
            <a:off x="729718" y="531156"/>
            <a:ext cx="732671" cy="994498"/>
            <a:chOff x="1113584" y="120875"/>
            <a:chExt cx="993686" cy="1348790"/>
          </a:xfrm>
        </p:grpSpPr>
        <p:sp>
          <p:nvSpPr>
            <p:cNvPr id="461" name="Google Shape;461;p31"/>
            <p:cNvSpPr/>
            <p:nvPr/>
          </p:nvSpPr>
          <p:spPr>
            <a:xfrm rot="5400000">
              <a:off x="1343429" y="-108967"/>
              <a:ext cx="314154" cy="773838"/>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rot="5400000">
              <a:off x="936032" y="298427"/>
              <a:ext cx="1348790" cy="99368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1"/>
          <p:cNvGrpSpPr/>
          <p:nvPr/>
        </p:nvGrpSpPr>
        <p:grpSpPr>
          <a:xfrm rot="9036300">
            <a:off x="7682016" y="3608532"/>
            <a:ext cx="732671" cy="994498"/>
            <a:chOff x="1113584" y="120875"/>
            <a:chExt cx="993686" cy="1348790"/>
          </a:xfrm>
        </p:grpSpPr>
        <p:sp>
          <p:nvSpPr>
            <p:cNvPr id="464" name="Google Shape;464;p31"/>
            <p:cNvSpPr/>
            <p:nvPr/>
          </p:nvSpPr>
          <p:spPr>
            <a:xfrm rot="5400000">
              <a:off x="1343429" y="-108967"/>
              <a:ext cx="314154" cy="773838"/>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rot="5400000">
              <a:off x="936032" y="298427"/>
              <a:ext cx="1348790" cy="99368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f section 1">
  <p:cSld name="CUSTOM_8">
    <p:bg>
      <p:bgPr>
        <a:solidFill>
          <a:schemeClr val="accent1"/>
        </a:solidFill>
        <a:effectLst/>
      </p:bgPr>
    </p:bg>
    <p:spTree>
      <p:nvGrpSpPr>
        <p:cNvPr id="1" name="Shape 466"/>
        <p:cNvGrpSpPr/>
        <p:nvPr/>
      </p:nvGrpSpPr>
      <p:grpSpPr>
        <a:xfrm>
          <a:off x="0" y="0"/>
          <a:ext cx="0" cy="0"/>
          <a:chOff x="0" y="0"/>
          <a:chExt cx="0" cy="0"/>
        </a:xfrm>
      </p:grpSpPr>
      <p:sp>
        <p:nvSpPr>
          <p:cNvPr id="467" name="Google Shape;467;p32"/>
          <p:cNvSpPr txBox="1">
            <a:spLocks noGrp="1"/>
          </p:cNvSpPr>
          <p:nvPr>
            <p:ph type="title"/>
          </p:nvPr>
        </p:nvSpPr>
        <p:spPr>
          <a:xfrm>
            <a:off x="1850150" y="2890200"/>
            <a:ext cx="5443800" cy="9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800">
                <a:solidFill>
                  <a:schemeClr val="dk2"/>
                </a:solidFill>
              </a:defRPr>
            </a:lvl1pPr>
            <a:lvl2pPr lvl="1" algn="ctr" rtl="0">
              <a:spcBef>
                <a:spcPts val="0"/>
              </a:spcBef>
              <a:spcAft>
                <a:spcPts val="0"/>
              </a:spcAft>
              <a:buClr>
                <a:schemeClr val="accent3"/>
              </a:buClr>
              <a:buSzPts val="4200"/>
              <a:buNone/>
              <a:defRPr sz="4200">
                <a:solidFill>
                  <a:schemeClr val="accent3"/>
                </a:solidFill>
              </a:defRPr>
            </a:lvl2pPr>
            <a:lvl3pPr lvl="2" algn="ctr" rtl="0">
              <a:spcBef>
                <a:spcPts val="0"/>
              </a:spcBef>
              <a:spcAft>
                <a:spcPts val="0"/>
              </a:spcAft>
              <a:buClr>
                <a:schemeClr val="accent3"/>
              </a:buClr>
              <a:buSzPts val="4200"/>
              <a:buNone/>
              <a:defRPr sz="4200">
                <a:solidFill>
                  <a:schemeClr val="accent3"/>
                </a:solidFill>
              </a:defRPr>
            </a:lvl3pPr>
            <a:lvl4pPr lvl="3" algn="ctr" rtl="0">
              <a:spcBef>
                <a:spcPts val="0"/>
              </a:spcBef>
              <a:spcAft>
                <a:spcPts val="0"/>
              </a:spcAft>
              <a:buClr>
                <a:schemeClr val="accent3"/>
              </a:buClr>
              <a:buSzPts val="4200"/>
              <a:buNone/>
              <a:defRPr sz="4200">
                <a:solidFill>
                  <a:schemeClr val="accent3"/>
                </a:solidFill>
              </a:defRPr>
            </a:lvl4pPr>
            <a:lvl5pPr lvl="4" algn="ctr" rtl="0">
              <a:spcBef>
                <a:spcPts val="0"/>
              </a:spcBef>
              <a:spcAft>
                <a:spcPts val="0"/>
              </a:spcAft>
              <a:buClr>
                <a:schemeClr val="accent3"/>
              </a:buClr>
              <a:buSzPts val="4200"/>
              <a:buNone/>
              <a:defRPr sz="4200">
                <a:solidFill>
                  <a:schemeClr val="accent3"/>
                </a:solidFill>
              </a:defRPr>
            </a:lvl5pPr>
            <a:lvl6pPr lvl="5" algn="ctr" rtl="0">
              <a:spcBef>
                <a:spcPts val="0"/>
              </a:spcBef>
              <a:spcAft>
                <a:spcPts val="0"/>
              </a:spcAft>
              <a:buClr>
                <a:schemeClr val="accent3"/>
              </a:buClr>
              <a:buSzPts val="4200"/>
              <a:buNone/>
              <a:defRPr sz="4200">
                <a:solidFill>
                  <a:schemeClr val="accent3"/>
                </a:solidFill>
              </a:defRPr>
            </a:lvl6pPr>
            <a:lvl7pPr lvl="6" algn="ctr" rtl="0">
              <a:spcBef>
                <a:spcPts val="0"/>
              </a:spcBef>
              <a:spcAft>
                <a:spcPts val="0"/>
              </a:spcAft>
              <a:buClr>
                <a:schemeClr val="accent3"/>
              </a:buClr>
              <a:buSzPts val="4200"/>
              <a:buNone/>
              <a:defRPr sz="4200">
                <a:solidFill>
                  <a:schemeClr val="accent3"/>
                </a:solidFill>
              </a:defRPr>
            </a:lvl7pPr>
            <a:lvl8pPr lvl="7" algn="ctr" rtl="0">
              <a:spcBef>
                <a:spcPts val="0"/>
              </a:spcBef>
              <a:spcAft>
                <a:spcPts val="0"/>
              </a:spcAft>
              <a:buClr>
                <a:schemeClr val="accent3"/>
              </a:buClr>
              <a:buSzPts val="4200"/>
              <a:buNone/>
              <a:defRPr sz="4200">
                <a:solidFill>
                  <a:schemeClr val="accent3"/>
                </a:solidFill>
              </a:defRPr>
            </a:lvl8pPr>
            <a:lvl9pPr lvl="8" algn="ctr" rtl="0">
              <a:spcBef>
                <a:spcPts val="0"/>
              </a:spcBef>
              <a:spcAft>
                <a:spcPts val="0"/>
              </a:spcAft>
              <a:buClr>
                <a:schemeClr val="accent3"/>
              </a:buClr>
              <a:buSzPts val="4200"/>
              <a:buNone/>
              <a:defRPr sz="4200">
                <a:solidFill>
                  <a:schemeClr val="accent3"/>
                </a:solidFill>
              </a:defRPr>
            </a:lvl9pPr>
          </a:lstStyle>
          <a:p>
            <a:endParaRPr/>
          </a:p>
        </p:txBody>
      </p:sp>
      <p:sp>
        <p:nvSpPr>
          <p:cNvPr id="468" name="Google Shape;468;p32"/>
          <p:cNvSpPr txBox="1">
            <a:spLocks noGrp="1"/>
          </p:cNvSpPr>
          <p:nvPr>
            <p:ph type="title" idx="2" hasCustomPrompt="1"/>
          </p:nvPr>
        </p:nvSpPr>
        <p:spPr>
          <a:xfrm flipH="1">
            <a:off x="2825400" y="1298635"/>
            <a:ext cx="3493200" cy="113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7200">
                <a:solidFill>
                  <a:schemeClr val="accent6"/>
                </a:solidFill>
              </a:defRPr>
            </a:lvl1pPr>
            <a:lvl2pPr lvl="1"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469" name="Google Shape;469;p32"/>
          <p:cNvSpPr txBox="1">
            <a:spLocks noGrp="1"/>
          </p:cNvSpPr>
          <p:nvPr>
            <p:ph type="subTitle" idx="1"/>
          </p:nvPr>
        </p:nvSpPr>
        <p:spPr>
          <a:xfrm>
            <a:off x="2641600" y="3705400"/>
            <a:ext cx="3860700" cy="36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470" name="Google Shape;470;p32"/>
          <p:cNvGrpSpPr/>
          <p:nvPr/>
        </p:nvGrpSpPr>
        <p:grpSpPr>
          <a:xfrm>
            <a:off x="-546380" y="-1044707"/>
            <a:ext cx="10889497" cy="7393015"/>
            <a:chOff x="-546380" y="-1044707"/>
            <a:chExt cx="10889497" cy="7393015"/>
          </a:xfrm>
        </p:grpSpPr>
        <p:sp>
          <p:nvSpPr>
            <p:cNvPr id="471" name="Google Shape;471;p32"/>
            <p:cNvSpPr/>
            <p:nvPr/>
          </p:nvSpPr>
          <p:spPr>
            <a:xfrm rot="-5400000" flipH="1">
              <a:off x="1108456" y="-613589"/>
              <a:ext cx="1989853" cy="1458902"/>
            </a:xfrm>
            <a:custGeom>
              <a:avLst/>
              <a:gdLst/>
              <a:ahLst/>
              <a:cxnLst/>
              <a:rect l="l" t="t" r="r" b="b"/>
              <a:pathLst>
                <a:path w="14516" h="5053" extrusionOk="0">
                  <a:moveTo>
                    <a:pt x="1" y="5052"/>
                  </a:moveTo>
                  <a:lnTo>
                    <a:pt x="12990" y="0"/>
                  </a:lnTo>
                  <a:lnTo>
                    <a:pt x="14515" y="268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rot="4738008">
              <a:off x="7624339" y="-1114176"/>
              <a:ext cx="1421097" cy="1896782"/>
            </a:xfrm>
            <a:custGeom>
              <a:avLst/>
              <a:gdLst/>
              <a:ahLst/>
              <a:cxnLst/>
              <a:rect l="l" t="t" r="r" b="b"/>
              <a:pathLst>
                <a:path w="5850" h="7808" extrusionOk="0">
                  <a:moveTo>
                    <a:pt x="1" y="0"/>
                  </a:moveTo>
                  <a:lnTo>
                    <a:pt x="1456" y="7808"/>
                  </a:lnTo>
                  <a:lnTo>
                    <a:pt x="5850" y="7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rot="6844482">
              <a:off x="8238168" y="664912"/>
              <a:ext cx="1915687" cy="977885"/>
            </a:xfrm>
            <a:custGeom>
              <a:avLst/>
              <a:gdLst/>
              <a:ahLst/>
              <a:cxnLst/>
              <a:rect l="l" t="t" r="r" b="b"/>
              <a:pathLst>
                <a:path w="16552" h="8449" extrusionOk="0">
                  <a:moveTo>
                    <a:pt x="0" y="8449"/>
                  </a:moveTo>
                  <a:lnTo>
                    <a:pt x="16551" y="7998"/>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rot="-5715920" flipH="1">
              <a:off x="635749" y="596635"/>
              <a:ext cx="653435" cy="836499"/>
            </a:xfrm>
            <a:custGeom>
              <a:avLst/>
              <a:gdLst/>
              <a:ahLst/>
              <a:cxnLst/>
              <a:rect l="l" t="t" r="r" b="b"/>
              <a:pathLst>
                <a:path w="5348" h="6846" extrusionOk="0">
                  <a:moveTo>
                    <a:pt x="1" y="0"/>
                  </a:moveTo>
                  <a:lnTo>
                    <a:pt x="2228" y="6846"/>
                  </a:lnTo>
                  <a:lnTo>
                    <a:pt x="5347" y="5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rot="-5715920" flipH="1">
              <a:off x="-496211" y="876219"/>
              <a:ext cx="1252621" cy="1032489"/>
            </a:xfrm>
            <a:custGeom>
              <a:avLst/>
              <a:gdLst/>
              <a:ahLst/>
              <a:cxnLst/>
              <a:rect l="l" t="t" r="r" b="b"/>
              <a:pathLst>
                <a:path w="10252" h="8450" extrusionOk="0">
                  <a:moveTo>
                    <a:pt x="1" y="7869"/>
                  </a:moveTo>
                  <a:lnTo>
                    <a:pt x="10252" y="1"/>
                  </a:lnTo>
                  <a:lnTo>
                    <a:pt x="5347" y="845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rot="-9420525" flipH="1">
              <a:off x="2592716" y="-222695"/>
              <a:ext cx="603695" cy="990916"/>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rot="-5715920" flipH="1">
              <a:off x="866513" y="-932928"/>
              <a:ext cx="1586181" cy="2064734"/>
            </a:xfrm>
            <a:custGeom>
              <a:avLst/>
              <a:gdLst/>
              <a:ahLst/>
              <a:cxnLst/>
              <a:rect l="l" t="t" r="r" b="b"/>
              <a:pathLst>
                <a:path w="12982" h="16898" extrusionOk="0">
                  <a:moveTo>
                    <a:pt x="2609" y="16898"/>
                  </a:moveTo>
                  <a:lnTo>
                    <a:pt x="12982" y="5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rot="-5715920" flipH="1">
              <a:off x="91581" y="-247397"/>
              <a:ext cx="1586181" cy="836499"/>
            </a:xfrm>
            <a:custGeom>
              <a:avLst/>
              <a:gdLst/>
              <a:ahLst/>
              <a:cxnLst/>
              <a:rect l="l" t="t" r="r" b="b"/>
              <a:pathLst>
                <a:path w="12982" h="6846" extrusionOk="0">
                  <a:moveTo>
                    <a:pt x="10755" y="0"/>
                  </a:moveTo>
                  <a:lnTo>
                    <a:pt x="12982" y="6846"/>
                  </a:lnTo>
                  <a:lnTo>
                    <a:pt x="1" y="13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rot="69727">
              <a:off x="-446698" y="4032680"/>
              <a:ext cx="1338139" cy="1255030"/>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rot="69727">
              <a:off x="900290" y="3904322"/>
              <a:ext cx="1195024" cy="650804"/>
            </a:xfrm>
            <a:custGeom>
              <a:avLst/>
              <a:gdLst/>
              <a:ahLst/>
              <a:cxnLst/>
              <a:rect l="l" t="t" r="r" b="b"/>
              <a:pathLst>
                <a:path w="8467" h="4611" extrusionOk="0">
                  <a:moveTo>
                    <a:pt x="1" y="3267"/>
                  </a:moveTo>
                  <a:lnTo>
                    <a:pt x="8467" y="1"/>
                  </a:lnTo>
                  <a:lnTo>
                    <a:pt x="4073" y="461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rot="69727">
              <a:off x="-423603" y="3009617"/>
              <a:ext cx="1141250" cy="1021441"/>
            </a:xfrm>
            <a:custGeom>
              <a:avLst/>
              <a:gdLst/>
              <a:ahLst/>
              <a:cxnLst/>
              <a:rect l="l" t="t" r="r" b="b"/>
              <a:pathLst>
                <a:path w="8086" h="7237" extrusionOk="0">
                  <a:moveTo>
                    <a:pt x="1" y="7236"/>
                  </a:moveTo>
                  <a:lnTo>
                    <a:pt x="5217" y="1"/>
                  </a:lnTo>
                  <a:lnTo>
                    <a:pt x="8085" y="2756"/>
                  </a:lnTo>
                  <a:close/>
                </a:path>
              </a:pathLst>
            </a:custGeom>
            <a:solidFill>
              <a:srgbClr val="97C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rot="69727">
              <a:off x="-430678" y="3400528"/>
              <a:ext cx="1338139" cy="939438"/>
            </a:xfrm>
            <a:custGeom>
              <a:avLst/>
              <a:gdLst/>
              <a:ahLst/>
              <a:cxnLst/>
              <a:rect l="l" t="t" r="r" b="b"/>
              <a:pathLst>
                <a:path w="9481" h="6656" extrusionOk="0">
                  <a:moveTo>
                    <a:pt x="1" y="4480"/>
                  </a:moveTo>
                  <a:lnTo>
                    <a:pt x="9481" y="6655"/>
                  </a:lnTo>
                  <a:lnTo>
                    <a:pt x="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rot="69727">
              <a:off x="710189" y="3424208"/>
              <a:ext cx="1391913" cy="939438"/>
            </a:xfrm>
            <a:custGeom>
              <a:avLst/>
              <a:gdLst/>
              <a:ahLst/>
              <a:cxnLst/>
              <a:rect l="l" t="t" r="r" b="b"/>
              <a:pathLst>
                <a:path w="9862" h="6656" extrusionOk="0">
                  <a:moveTo>
                    <a:pt x="1396" y="6655"/>
                  </a:moveTo>
                  <a:lnTo>
                    <a:pt x="9862" y="338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rot="69727">
              <a:off x="62583" y="4347838"/>
              <a:ext cx="1122902" cy="948048"/>
            </a:xfrm>
            <a:custGeom>
              <a:avLst/>
              <a:gdLst/>
              <a:ahLst/>
              <a:cxnLst/>
              <a:rect l="l" t="t" r="r" b="b"/>
              <a:pathLst>
                <a:path w="7956" h="6717" extrusionOk="0">
                  <a:moveTo>
                    <a:pt x="0" y="6716"/>
                  </a:moveTo>
                  <a:lnTo>
                    <a:pt x="5850" y="0"/>
                  </a:lnTo>
                  <a:lnTo>
                    <a:pt x="7955" y="4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rot="69727">
              <a:off x="56197" y="4977949"/>
              <a:ext cx="2721302" cy="334082"/>
            </a:xfrm>
            <a:custGeom>
              <a:avLst/>
              <a:gdLst/>
              <a:ahLst/>
              <a:cxnLst/>
              <a:rect l="l" t="t" r="r" b="b"/>
              <a:pathLst>
                <a:path w="19281" h="2367" extrusionOk="0">
                  <a:moveTo>
                    <a:pt x="0" y="2366"/>
                  </a:moveTo>
                  <a:lnTo>
                    <a:pt x="19281" y="1474"/>
                  </a:lnTo>
                  <a:lnTo>
                    <a:pt x="7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rot="69727">
              <a:off x="891377" y="4359053"/>
              <a:ext cx="575000" cy="614107"/>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rot="69727">
              <a:off x="1184420" y="4564970"/>
              <a:ext cx="1598541" cy="632455"/>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rot="-5715920" flipH="1">
              <a:off x="11554" y="-612848"/>
              <a:ext cx="528442" cy="617416"/>
            </a:xfrm>
            <a:custGeom>
              <a:avLst/>
              <a:gdLst/>
              <a:ahLst/>
              <a:cxnLst/>
              <a:rect l="l" t="t" r="r" b="b"/>
              <a:pathLst>
                <a:path w="4325" h="5053" extrusionOk="0">
                  <a:moveTo>
                    <a:pt x="1" y="5052"/>
                  </a:moveTo>
                  <a:lnTo>
                    <a:pt x="1396" y="0"/>
                  </a:lnTo>
                  <a:lnTo>
                    <a:pt x="4325" y="0"/>
                  </a:lnTo>
                  <a:close/>
                </a:path>
              </a:pathLst>
            </a:custGeom>
            <a:solidFill>
              <a:srgbClr val="98C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rot="-5715920" flipH="1">
              <a:off x="-345216" y="-221687"/>
              <a:ext cx="1314079" cy="617416"/>
            </a:xfrm>
            <a:custGeom>
              <a:avLst/>
              <a:gdLst/>
              <a:ahLst/>
              <a:cxnLst/>
              <a:rect l="l" t="t" r="r" b="b"/>
              <a:pathLst>
                <a:path w="10755" h="5053" extrusionOk="0">
                  <a:moveTo>
                    <a:pt x="1" y="5052"/>
                  </a:moveTo>
                  <a:lnTo>
                    <a:pt x="10755" y="3709"/>
                  </a:lnTo>
                  <a:lnTo>
                    <a:pt x="43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rot="-5715920" flipH="1">
              <a:off x="-1381307" y="592993"/>
              <a:ext cx="2396010" cy="508424"/>
            </a:xfrm>
            <a:custGeom>
              <a:avLst/>
              <a:gdLst/>
              <a:ahLst/>
              <a:cxnLst/>
              <a:rect l="l" t="t" r="r" b="b"/>
              <a:pathLst>
                <a:path w="19610" h="4161" extrusionOk="0">
                  <a:moveTo>
                    <a:pt x="0" y="4160"/>
                  </a:moveTo>
                  <a:lnTo>
                    <a:pt x="19610" y="1"/>
                  </a:lnTo>
                  <a:lnTo>
                    <a:pt x="2929" y="41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rot="-5715920" flipH="1">
              <a:off x="-960371" y="523730"/>
              <a:ext cx="2038258" cy="961620"/>
            </a:xfrm>
            <a:custGeom>
              <a:avLst/>
              <a:gdLst/>
              <a:ahLst/>
              <a:cxnLst/>
              <a:rect l="l" t="t" r="r" b="b"/>
              <a:pathLst>
                <a:path w="16682" h="7870" extrusionOk="0">
                  <a:moveTo>
                    <a:pt x="6431" y="7869"/>
                  </a:moveTo>
                  <a:lnTo>
                    <a:pt x="16682" y="1"/>
                  </a:lnTo>
                  <a:lnTo>
                    <a:pt x="1" y="41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rot="6844482">
              <a:off x="8070501" y="-241396"/>
              <a:ext cx="861550" cy="1015154"/>
            </a:xfrm>
            <a:custGeom>
              <a:avLst/>
              <a:gdLst/>
              <a:ahLst/>
              <a:cxnLst/>
              <a:rect l="l" t="t" r="r" b="b"/>
              <a:pathLst>
                <a:path w="7444" h="8771" extrusionOk="0">
                  <a:moveTo>
                    <a:pt x="0" y="1"/>
                  </a:moveTo>
                  <a:lnTo>
                    <a:pt x="1595" y="8068"/>
                  </a:lnTo>
                  <a:lnTo>
                    <a:pt x="7444" y="8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rot="6844482">
              <a:off x="7352203" y="224407"/>
              <a:ext cx="1915687" cy="1067237"/>
            </a:xfrm>
            <a:custGeom>
              <a:avLst/>
              <a:gdLst/>
              <a:ahLst/>
              <a:cxnLst/>
              <a:rect l="l" t="t" r="r" b="b"/>
              <a:pathLst>
                <a:path w="16552" h="9221" extrusionOk="0">
                  <a:moveTo>
                    <a:pt x="0" y="451"/>
                  </a:moveTo>
                  <a:lnTo>
                    <a:pt x="16551" y="0"/>
                  </a:lnTo>
                  <a:lnTo>
                    <a:pt x="7444" y="92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rot="6844482">
              <a:off x="7323427" y="-459623"/>
              <a:ext cx="677064" cy="903696"/>
            </a:xfrm>
            <a:custGeom>
              <a:avLst/>
              <a:gdLst/>
              <a:ahLst/>
              <a:cxnLst/>
              <a:rect l="l" t="t" r="r" b="b"/>
              <a:pathLst>
                <a:path w="5850" h="7808" extrusionOk="0">
                  <a:moveTo>
                    <a:pt x="1" y="0"/>
                  </a:moveTo>
                  <a:lnTo>
                    <a:pt x="1456" y="7808"/>
                  </a:lnTo>
                  <a:lnTo>
                    <a:pt x="5850" y="7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rot="6844482">
              <a:off x="7546365" y="523811"/>
              <a:ext cx="1054253" cy="1200569"/>
            </a:xfrm>
            <a:custGeom>
              <a:avLst/>
              <a:gdLst/>
              <a:ahLst/>
              <a:cxnLst/>
              <a:rect l="l" t="t" r="r" b="b"/>
              <a:pathLst>
                <a:path w="9109" h="10373" extrusionOk="0">
                  <a:moveTo>
                    <a:pt x="8536" y="10373"/>
                  </a:moveTo>
                  <a:lnTo>
                    <a:pt x="9108" y="0"/>
                  </a:lnTo>
                  <a:lnTo>
                    <a:pt x="1" y="92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rot="-3894397">
              <a:off x="2977605" y="3810287"/>
              <a:ext cx="655067" cy="2323324"/>
            </a:xfrm>
            <a:custGeom>
              <a:avLst/>
              <a:gdLst/>
              <a:ahLst/>
              <a:cxnLst/>
              <a:rect l="l" t="t" r="r" b="b"/>
              <a:pathLst>
                <a:path w="6812" h="7618" extrusionOk="0">
                  <a:moveTo>
                    <a:pt x="0" y="7427"/>
                  </a:moveTo>
                  <a:lnTo>
                    <a:pt x="6811" y="7618"/>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rot="-8451730" flipH="1">
              <a:off x="8826161" y="2808408"/>
              <a:ext cx="537162" cy="881723"/>
            </a:xfrm>
            <a:custGeom>
              <a:avLst/>
              <a:gdLst/>
              <a:ahLst/>
              <a:cxnLst/>
              <a:rect l="l" t="t" r="r" b="b"/>
              <a:pathLst>
                <a:path w="6812" h="7618" extrusionOk="0">
                  <a:moveTo>
                    <a:pt x="0" y="7427"/>
                  </a:moveTo>
                  <a:lnTo>
                    <a:pt x="6811" y="7618"/>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2"/>
            <p:cNvGrpSpPr/>
            <p:nvPr/>
          </p:nvGrpSpPr>
          <p:grpSpPr>
            <a:xfrm>
              <a:off x="6371677" y="2549551"/>
              <a:ext cx="3971440" cy="3798758"/>
              <a:chOff x="5896822" y="2480851"/>
              <a:chExt cx="4282338" cy="4096137"/>
            </a:xfrm>
          </p:grpSpPr>
          <p:sp>
            <p:nvSpPr>
              <p:cNvPr id="499" name="Google Shape;499;p32"/>
              <p:cNvSpPr/>
              <p:nvPr/>
            </p:nvSpPr>
            <p:spPr>
              <a:xfrm rot="-4055609" flipH="1">
                <a:off x="7767601" y="3156231"/>
                <a:ext cx="2476557" cy="1517088"/>
              </a:xfrm>
              <a:custGeom>
                <a:avLst/>
                <a:gdLst/>
                <a:ahLst/>
                <a:cxnLst/>
                <a:rect l="l" t="t" r="r" b="b"/>
                <a:pathLst>
                  <a:path w="22791" h="13961" extrusionOk="0">
                    <a:moveTo>
                      <a:pt x="1" y="13510"/>
                    </a:moveTo>
                    <a:lnTo>
                      <a:pt x="22791" y="13960"/>
                    </a:lnTo>
                    <a:lnTo>
                      <a:pt x="1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rot="-4055609" flipH="1">
                <a:off x="6138556" y="4578334"/>
                <a:ext cx="1390897" cy="1453953"/>
              </a:xfrm>
              <a:custGeom>
                <a:avLst/>
                <a:gdLst/>
                <a:ahLst/>
                <a:cxnLst/>
                <a:rect l="l" t="t" r="r" b="b"/>
                <a:pathLst>
                  <a:path w="12800" h="13380" extrusionOk="0">
                    <a:moveTo>
                      <a:pt x="1" y="4480"/>
                    </a:moveTo>
                    <a:lnTo>
                      <a:pt x="6049" y="13380"/>
                    </a:lnTo>
                    <a:lnTo>
                      <a:pt x="12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rot="-4055609" flipH="1">
                <a:off x="6978469" y="4299432"/>
                <a:ext cx="961458" cy="1405053"/>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rot="-4055609" flipH="1">
                <a:off x="8232041" y="3850037"/>
                <a:ext cx="975584" cy="1517088"/>
              </a:xfrm>
              <a:custGeom>
                <a:avLst/>
                <a:gdLst/>
                <a:ahLst/>
                <a:cxnLst/>
                <a:rect l="l" t="t" r="r" b="b"/>
                <a:pathLst>
                  <a:path w="8978" h="13961" extrusionOk="0">
                    <a:moveTo>
                      <a:pt x="0" y="0"/>
                    </a:moveTo>
                    <a:lnTo>
                      <a:pt x="8978" y="13960"/>
                    </a:lnTo>
                    <a:lnTo>
                      <a:pt x="7834" y="409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rot="-4055609" flipH="1">
                <a:off x="7168993" y="3602100"/>
                <a:ext cx="1155423" cy="1405053"/>
              </a:xfrm>
              <a:custGeom>
                <a:avLst/>
                <a:gdLst/>
                <a:ahLst/>
                <a:cxnLst/>
                <a:rect l="l" t="t" r="r" b="b"/>
                <a:pathLst>
                  <a:path w="10633" h="12930" extrusionOk="0">
                    <a:moveTo>
                      <a:pt x="0" y="8830"/>
                    </a:moveTo>
                    <a:lnTo>
                      <a:pt x="10633" y="0"/>
                    </a:lnTo>
                    <a:lnTo>
                      <a:pt x="7834" y="129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rot="-4055609" flipH="1">
                <a:off x="7783798" y="5165288"/>
                <a:ext cx="1452944" cy="1071665"/>
              </a:xfrm>
              <a:custGeom>
                <a:avLst/>
                <a:gdLst/>
                <a:ahLst/>
                <a:cxnLst/>
                <a:rect l="l" t="t" r="r" b="b"/>
                <a:pathLst>
                  <a:path w="13371" h="9862" extrusionOk="0">
                    <a:moveTo>
                      <a:pt x="0" y="0"/>
                    </a:moveTo>
                    <a:lnTo>
                      <a:pt x="1144" y="9861"/>
                    </a:lnTo>
                    <a:lnTo>
                      <a:pt x="13371" y="56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rot="-4055609" flipH="1">
                <a:off x="7368946" y="5005059"/>
                <a:ext cx="1452944" cy="1050041"/>
              </a:xfrm>
              <a:custGeom>
                <a:avLst/>
                <a:gdLst/>
                <a:ahLst/>
                <a:cxnLst/>
                <a:rect l="l" t="t" r="r" b="b"/>
                <a:pathLst>
                  <a:path w="13371" h="9663" extrusionOk="0">
                    <a:moveTo>
                      <a:pt x="0" y="4030"/>
                    </a:moveTo>
                    <a:lnTo>
                      <a:pt x="8847" y="1"/>
                    </a:lnTo>
                    <a:lnTo>
                      <a:pt x="13371" y="96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2"/>
            <p:cNvSpPr/>
            <p:nvPr/>
          </p:nvSpPr>
          <p:spPr>
            <a:xfrm rot="7173607" flipH="1">
              <a:off x="6984487" y="-472596"/>
              <a:ext cx="537132" cy="881706"/>
            </a:xfrm>
            <a:custGeom>
              <a:avLst/>
              <a:gdLst/>
              <a:ahLst/>
              <a:cxnLst/>
              <a:rect l="l" t="t" r="r" b="b"/>
              <a:pathLst>
                <a:path w="6812" h="7618" extrusionOk="0">
                  <a:moveTo>
                    <a:pt x="0" y="7427"/>
                  </a:moveTo>
                  <a:lnTo>
                    <a:pt x="6811" y="7618"/>
                  </a:lnTo>
                  <a:lnTo>
                    <a:pt x="1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2"/>
        </a:solidFill>
        <a:effectLst/>
      </p:bgPr>
    </p:bg>
    <p:spTree>
      <p:nvGrpSpPr>
        <p:cNvPr id="1" name="Shape 50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6">
    <p:bg>
      <p:bgPr>
        <a:solidFill>
          <a:schemeClr val="accent1"/>
        </a:solidFill>
        <a:effectLst/>
      </p:bgPr>
    </p:bg>
    <p:spTree>
      <p:nvGrpSpPr>
        <p:cNvPr id="1" name="Shape 508"/>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CUSTOM_10">
    <p:bg>
      <p:bgPr>
        <a:solidFill>
          <a:schemeClr val="accent1"/>
        </a:solidFill>
        <a:effectLst/>
      </p:bgPr>
    </p:bg>
    <p:spTree>
      <p:nvGrpSpPr>
        <p:cNvPr id="1" name="Shape 509"/>
        <p:cNvGrpSpPr/>
        <p:nvPr/>
      </p:nvGrpSpPr>
      <p:grpSpPr>
        <a:xfrm>
          <a:off x="0" y="0"/>
          <a:ext cx="0" cy="0"/>
          <a:chOff x="0" y="0"/>
          <a:chExt cx="0" cy="0"/>
        </a:xfrm>
      </p:grpSpPr>
      <p:sp>
        <p:nvSpPr>
          <p:cNvPr id="510" name="Google Shape;510;p35"/>
          <p:cNvSpPr/>
          <p:nvPr/>
        </p:nvSpPr>
        <p:spPr>
          <a:xfrm rot="505854">
            <a:off x="3849635" y="2310908"/>
            <a:ext cx="4830102" cy="3332376"/>
          </a:xfrm>
          <a:custGeom>
            <a:avLst/>
            <a:gdLst/>
            <a:ahLst/>
            <a:cxnLst/>
            <a:rect l="l" t="t" r="r" b="b"/>
            <a:pathLst>
              <a:path w="22791" h="13961" extrusionOk="0">
                <a:moveTo>
                  <a:pt x="1" y="13510"/>
                </a:moveTo>
                <a:lnTo>
                  <a:pt x="22791" y="13960"/>
                </a:lnTo>
                <a:lnTo>
                  <a:pt x="138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rot="505854">
            <a:off x="3877814" y="2036227"/>
            <a:ext cx="2927604" cy="3361258"/>
          </a:xfrm>
          <a:custGeom>
            <a:avLst/>
            <a:gdLst/>
            <a:ahLst/>
            <a:cxnLst/>
            <a:rect l="l" t="t" r="r" b="b"/>
            <a:pathLst>
              <a:path w="13814" h="14082" extrusionOk="0">
                <a:moveTo>
                  <a:pt x="1" y="14082"/>
                </a:moveTo>
                <a:lnTo>
                  <a:pt x="13813" y="572"/>
                </a:lnTo>
                <a:lnTo>
                  <a:pt x="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rot="505854">
            <a:off x="4299922" y="830436"/>
            <a:ext cx="2832024" cy="1373671"/>
          </a:xfrm>
          <a:custGeom>
            <a:avLst/>
            <a:gdLst/>
            <a:ahLst/>
            <a:cxnLst/>
            <a:rect l="l" t="t" r="r" b="b"/>
            <a:pathLst>
              <a:path w="13363" h="5755" extrusionOk="0">
                <a:moveTo>
                  <a:pt x="0" y="5182"/>
                </a:moveTo>
                <a:lnTo>
                  <a:pt x="13362" y="575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rot="505854">
            <a:off x="8730730" y="683378"/>
            <a:ext cx="1875159" cy="3086285"/>
          </a:xfrm>
          <a:custGeom>
            <a:avLst/>
            <a:gdLst/>
            <a:ahLst/>
            <a:cxnLst/>
            <a:rect l="l" t="t" r="r" b="b"/>
            <a:pathLst>
              <a:path w="8848" h="12930" extrusionOk="0">
                <a:moveTo>
                  <a:pt x="2799" y="0"/>
                </a:moveTo>
                <a:lnTo>
                  <a:pt x="8847" y="8900"/>
                </a:lnTo>
                <a:lnTo>
                  <a:pt x="0" y="129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rot="505854">
            <a:off x="6761216" y="2525518"/>
            <a:ext cx="1902710" cy="3332376"/>
          </a:xfrm>
          <a:custGeom>
            <a:avLst/>
            <a:gdLst/>
            <a:ahLst/>
            <a:cxnLst/>
            <a:rect l="l" t="t" r="r" b="b"/>
            <a:pathLst>
              <a:path w="8978" h="13961" extrusionOk="0">
                <a:moveTo>
                  <a:pt x="0" y="0"/>
                </a:moveTo>
                <a:lnTo>
                  <a:pt x="8978" y="13960"/>
                </a:lnTo>
                <a:lnTo>
                  <a:pt x="7834" y="409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rot="505854">
            <a:off x="7086362" y="467684"/>
            <a:ext cx="2253454" cy="3086285"/>
          </a:xfrm>
          <a:custGeom>
            <a:avLst/>
            <a:gdLst/>
            <a:ahLst/>
            <a:cxnLst/>
            <a:rect l="l" t="t" r="r" b="b"/>
            <a:pathLst>
              <a:path w="10633" h="12930" extrusionOk="0">
                <a:moveTo>
                  <a:pt x="0" y="8830"/>
                </a:moveTo>
                <a:lnTo>
                  <a:pt x="10633" y="0"/>
                </a:lnTo>
                <a:lnTo>
                  <a:pt x="7834" y="129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rot="505854">
            <a:off x="4644171" y="-550803"/>
            <a:ext cx="2589576" cy="2780282"/>
          </a:xfrm>
          <a:custGeom>
            <a:avLst/>
            <a:gdLst/>
            <a:ahLst/>
            <a:cxnLst/>
            <a:rect l="l" t="t" r="r" b="b"/>
            <a:pathLst>
              <a:path w="12219" h="11648" extrusionOk="0">
                <a:moveTo>
                  <a:pt x="0" y="5893"/>
                </a:moveTo>
                <a:lnTo>
                  <a:pt x="12218" y="11647"/>
                </a:lnTo>
                <a:lnTo>
                  <a:pt x="10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rot="505854">
            <a:off x="6913328" y="-217466"/>
            <a:ext cx="2549097" cy="2780282"/>
          </a:xfrm>
          <a:custGeom>
            <a:avLst/>
            <a:gdLst/>
            <a:ahLst/>
            <a:cxnLst/>
            <a:rect l="l" t="t" r="r" b="b"/>
            <a:pathLst>
              <a:path w="12028" h="11648" extrusionOk="0">
                <a:moveTo>
                  <a:pt x="0" y="1"/>
                </a:moveTo>
                <a:lnTo>
                  <a:pt x="1395" y="11647"/>
                </a:lnTo>
                <a:lnTo>
                  <a:pt x="12028" y="28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rot="505854">
            <a:off x="8326788" y="3810308"/>
            <a:ext cx="2833719" cy="2353978"/>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rot="505854">
            <a:off x="8471298" y="2859030"/>
            <a:ext cx="2833719" cy="2306479"/>
          </a:xfrm>
          <a:custGeom>
            <a:avLst/>
            <a:gdLst/>
            <a:ahLst/>
            <a:cxnLst/>
            <a:rect l="l" t="t" r="r" b="b"/>
            <a:pathLst>
              <a:path w="13371" h="9663" extrusionOk="0">
                <a:moveTo>
                  <a:pt x="0" y="4030"/>
                </a:moveTo>
                <a:lnTo>
                  <a:pt x="8847" y="1"/>
                </a:lnTo>
                <a:lnTo>
                  <a:pt x="13371" y="96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rot="505854">
            <a:off x="2846565" y="1751491"/>
            <a:ext cx="1148026" cy="3361258"/>
          </a:xfrm>
          <a:custGeom>
            <a:avLst/>
            <a:gdLst/>
            <a:ahLst/>
            <a:cxnLst/>
            <a:rect l="l" t="t" r="r" b="b"/>
            <a:pathLst>
              <a:path w="5417" h="14082" extrusionOk="0">
                <a:moveTo>
                  <a:pt x="4966" y="14082"/>
                </a:moveTo>
                <a:lnTo>
                  <a:pt x="5416" y="0"/>
                </a:lnTo>
                <a:lnTo>
                  <a:pt x="1" y="49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rot="505854">
            <a:off x="-1042356" y="2699961"/>
            <a:ext cx="2009311" cy="2122447"/>
          </a:xfrm>
          <a:custGeom>
            <a:avLst/>
            <a:gdLst/>
            <a:ahLst/>
            <a:cxnLst/>
            <a:rect l="l" t="t" r="r" b="b"/>
            <a:pathLst>
              <a:path w="9481" h="8892" extrusionOk="0">
                <a:moveTo>
                  <a:pt x="3631" y="8891"/>
                </a:moveTo>
                <a:lnTo>
                  <a:pt x="9481" y="217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rot="505854">
            <a:off x="1059318" y="2726465"/>
            <a:ext cx="1794413" cy="1100608"/>
          </a:xfrm>
          <a:custGeom>
            <a:avLst/>
            <a:gdLst/>
            <a:ahLst/>
            <a:cxnLst/>
            <a:rect l="l" t="t" r="r" b="b"/>
            <a:pathLst>
              <a:path w="8467" h="4611" extrusionOk="0">
                <a:moveTo>
                  <a:pt x="1" y="3267"/>
                </a:moveTo>
                <a:lnTo>
                  <a:pt x="8467" y="1"/>
                </a:lnTo>
                <a:lnTo>
                  <a:pt x="4073" y="46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rot="505854">
            <a:off x="1833773" y="2861107"/>
            <a:ext cx="1983455" cy="2169947"/>
          </a:xfrm>
          <a:custGeom>
            <a:avLst/>
            <a:gdLst/>
            <a:ahLst/>
            <a:cxnLst/>
            <a:rect l="l" t="t" r="r" b="b"/>
            <a:pathLst>
              <a:path w="9359" h="9091" extrusionOk="0">
                <a:moveTo>
                  <a:pt x="4394" y="1"/>
                </a:moveTo>
                <a:lnTo>
                  <a:pt x="9359" y="9091"/>
                </a:lnTo>
                <a:lnTo>
                  <a:pt x="0" y="46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rot="505854">
            <a:off x="-758580" y="971910"/>
            <a:ext cx="1713668" cy="1727412"/>
          </a:xfrm>
          <a:custGeom>
            <a:avLst/>
            <a:gdLst/>
            <a:ahLst/>
            <a:cxnLst/>
            <a:rect l="l" t="t" r="r" b="b"/>
            <a:pathLst>
              <a:path w="8086" h="7237" extrusionOk="0">
                <a:moveTo>
                  <a:pt x="1" y="7236"/>
                </a:moveTo>
                <a:lnTo>
                  <a:pt x="5217" y="1"/>
                </a:lnTo>
                <a:lnTo>
                  <a:pt x="8085" y="27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rot="505854">
            <a:off x="-846456" y="1645059"/>
            <a:ext cx="2009311" cy="1588732"/>
          </a:xfrm>
          <a:custGeom>
            <a:avLst/>
            <a:gdLst/>
            <a:ahLst/>
            <a:cxnLst/>
            <a:rect l="l" t="t" r="r" b="b"/>
            <a:pathLst>
              <a:path w="9481" h="6656" extrusionOk="0">
                <a:moveTo>
                  <a:pt x="1" y="4480"/>
                </a:moveTo>
                <a:lnTo>
                  <a:pt x="9481" y="6655"/>
                </a:lnTo>
                <a:lnTo>
                  <a:pt x="8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rot="505854">
            <a:off x="848051" y="1902204"/>
            <a:ext cx="2090056" cy="1588732"/>
          </a:xfrm>
          <a:custGeom>
            <a:avLst/>
            <a:gdLst/>
            <a:ahLst/>
            <a:cxnLst/>
            <a:rect l="l" t="t" r="r" b="b"/>
            <a:pathLst>
              <a:path w="9862" h="6656" extrusionOk="0">
                <a:moveTo>
                  <a:pt x="1396" y="6655"/>
                </a:moveTo>
                <a:lnTo>
                  <a:pt x="9862" y="338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rot="505854">
            <a:off x="-317461" y="3305445"/>
            <a:ext cx="1686117" cy="1603293"/>
          </a:xfrm>
          <a:custGeom>
            <a:avLst/>
            <a:gdLst/>
            <a:ahLst/>
            <a:cxnLst/>
            <a:rect l="l" t="t" r="r" b="b"/>
            <a:pathLst>
              <a:path w="7956" h="6717" extrusionOk="0">
                <a:moveTo>
                  <a:pt x="0" y="6716"/>
                </a:moveTo>
                <a:lnTo>
                  <a:pt x="5850" y="0"/>
                </a:lnTo>
                <a:lnTo>
                  <a:pt x="7955" y="4351"/>
                </a:lnTo>
                <a:close/>
              </a:path>
            </a:pathLst>
          </a:custGeom>
          <a:solidFill>
            <a:srgbClr val="91B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rot="505854">
            <a:off x="954570" y="3429930"/>
            <a:ext cx="863404" cy="1038548"/>
          </a:xfrm>
          <a:custGeom>
            <a:avLst/>
            <a:gdLst/>
            <a:ahLst/>
            <a:cxnLst/>
            <a:rect l="l" t="t" r="r" b="b"/>
            <a:pathLst>
              <a:path w="4074" h="4351" extrusionOk="0">
                <a:moveTo>
                  <a:pt x="1" y="0"/>
                </a:moveTo>
                <a:lnTo>
                  <a:pt x="4073" y="1344"/>
                </a:lnTo>
                <a:lnTo>
                  <a:pt x="210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rot="505854">
            <a:off x="1338496" y="3924971"/>
            <a:ext cx="2400322" cy="1069578"/>
          </a:xfrm>
          <a:custGeom>
            <a:avLst/>
            <a:gdLst/>
            <a:ahLst/>
            <a:cxnLst/>
            <a:rect l="l" t="t" r="r" b="b"/>
            <a:pathLst>
              <a:path w="11326" h="4481" extrusionOk="0">
                <a:moveTo>
                  <a:pt x="1967" y="1"/>
                </a:moveTo>
                <a:lnTo>
                  <a:pt x="11326" y="4481"/>
                </a:lnTo>
                <a:lnTo>
                  <a:pt x="0" y="30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rot="505854">
            <a:off x="-1055431" y="-424525"/>
            <a:ext cx="1632923" cy="1329991"/>
          </a:xfrm>
          <a:custGeom>
            <a:avLst/>
            <a:gdLst/>
            <a:ahLst/>
            <a:cxnLst/>
            <a:rect l="l" t="t" r="r" b="b"/>
            <a:pathLst>
              <a:path w="7705" h="5572" extrusionOk="0">
                <a:moveTo>
                  <a:pt x="1" y="1542"/>
                </a:moveTo>
                <a:lnTo>
                  <a:pt x="7704" y="5572"/>
                </a:lnTo>
                <a:lnTo>
                  <a:pt x="7193" y="0"/>
                </a:lnTo>
                <a:close/>
              </a:path>
            </a:pathLst>
          </a:custGeom>
          <a:solidFill>
            <a:srgbClr val="ABD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rot="505854">
            <a:off x="409031" y="-271781"/>
            <a:ext cx="716536" cy="1987825"/>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rot="505854">
            <a:off x="437678" y="-660479"/>
            <a:ext cx="3076379" cy="2552570"/>
          </a:xfrm>
          <a:custGeom>
            <a:avLst/>
            <a:gdLst/>
            <a:ahLst/>
            <a:cxnLst/>
            <a:rect l="l" t="t" r="r" b="b"/>
            <a:pathLst>
              <a:path w="14516" h="10694" extrusionOk="0">
                <a:moveTo>
                  <a:pt x="1" y="2366"/>
                </a:moveTo>
                <a:lnTo>
                  <a:pt x="3380" y="10693"/>
                </a:lnTo>
                <a:lnTo>
                  <a:pt x="14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505854">
            <a:off x="1090852" y="-612334"/>
            <a:ext cx="2360055" cy="3361258"/>
          </a:xfrm>
          <a:custGeom>
            <a:avLst/>
            <a:gdLst/>
            <a:ahLst/>
            <a:cxnLst/>
            <a:rect l="l" t="t" r="r" b="b"/>
            <a:pathLst>
              <a:path w="11136" h="14082" extrusionOk="0">
                <a:moveTo>
                  <a:pt x="0" y="10693"/>
                </a:moveTo>
                <a:lnTo>
                  <a:pt x="9862" y="14082"/>
                </a:lnTo>
                <a:lnTo>
                  <a:pt x="11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rot="505854">
            <a:off x="3164665" y="-394774"/>
            <a:ext cx="1148026" cy="3361258"/>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rot="505854">
            <a:off x="3519226" y="-350770"/>
            <a:ext cx="1120475" cy="2169947"/>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chnology">
  <p:cSld name="CUSTOM_11">
    <p:spTree>
      <p:nvGrpSpPr>
        <p:cNvPr id="1" name="Shape 536"/>
        <p:cNvGrpSpPr/>
        <p:nvPr/>
      </p:nvGrpSpPr>
      <p:grpSpPr>
        <a:xfrm>
          <a:off x="0" y="0"/>
          <a:ext cx="0" cy="0"/>
          <a:chOff x="0" y="0"/>
          <a:chExt cx="0" cy="0"/>
        </a:xfrm>
      </p:grpSpPr>
      <p:sp>
        <p:nvSpPr>
          <p:cNvPr id="537" name="Google Shape;537;p36"/>
          <p:cNvSpPr/>
          <p:nvPr/>
        </p:nvSpPr>
        <p:spPr>
          <a:xfrm rot="10800000" flipH="1">
            <a:off x="6875" y="709500"/>
            <a:ext cx="9144000" cy="372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txBox="1">
            <a:spLocks noGrp="1"/>
          </p:cNvSpPr>
          <p:nvPr>
            <p:ph type="subTitle" idx="1"/>
          </p:nvPr>
        </p:nvSpPr>
        <p:spPr>
          <a:xfrm>
            <a:off x="6903114" y="2973475"/>
            <a:ext cx="1665000" cy="128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9" name="Google Shape;539;p36"/>
          <p:cNvSpPr txBox="1">
            <a:spLocks noGrp="1"/>
          </p:cNvSpPr>
          <p:nvPr>
            <p:ph type="ctrTitle"/>
          </p:nvPr>
        </p:nvSpPr>
        <p:spPr>
          <a:xfrm flipH="1">
            <a:off x="591953" y="436165"/>
            <a:ext cx="4799700" cy="7749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541C1D"/>
              </a:buClr>
              <a:buSzPts val="3800"/>
              <a:buNone/>
              <a:defRPr/>
            </a:lvl1pPr>
            <a:lvl2pPr lvl="1" algn="ctr" rtl="0">
              <a:spcBef>
                <a:spcPts val="0"/>
              </a:spcBef>
              <a:spcAft>
                <a:spcPts val="0"/>
              </a:spcAft>
              <a:buClr>
                <a:srgbClr val="541C1D"/>
              </a:buClr>
              <a:buSzPts val="12000"/>
              <a:buNone/>
              <a:defRPr sz="12000">
                <a:solidFill>
                  <a:srgbClr val="541C1D"/>
                </a:solidFill>
              </a:defRPr>
            </a:lvl2pPr>
            <a:lvl3pPr lvl="2" algn="ctr" rtl="0">
              <a:spcBef>
                <a:spcPts val="0"/>
              </a:spcBef>
              <a:spcAft>
                <a:spcPts val="0"/>
              </a:spcAft>
              <a:buClr>
                <a:srgbClr val="541C1D"/>
              </a:buClr>
              <a:buSzPts val="12000"/>
              <a:buNone/>
              <a:defRPr sz="12000">
                <a:solidFill>
                  <a:srgbClr val="541C1D"/>
                </a:solidFill>
              </a:defRPr>
            </a:lvl3pPr>
            <a:lvl4pPr lvl="3" algn="ctr" rtl="0">
              <a:spcBef>
                <a:spcPts val="0"/>
              </a:spcBef>
              <a:spcAft>
                <a:spcPts val="0"/>
              </a:spcAft>
              <a:buClr>
                <a:srgbClr val="541C1D"/>
              </a:buClr>
              <a:buSzPts val="12000"/>
              <a:buNone/>
              <a:defRPr sz="12000">
                <a:solidFill>
                  <a:srgbClr val="541C1D"/>
                </a:solidFill>
              </a:defRPr>
            </a:lvl4pPr>
            <a:lvl5pPr lvl="4" algn="ctr" rtl="0">
              <a:spcBef>
                <a:spcPts val="0"/>
              </a:spcBef>
              <a:spcAft>
                <a:spcPts val="0"/>
              </a:spcAft>
              <a:buClr>
                <a:srgbClr val="541C1D"/>
              </a:buClr>
              <a:buSzPts val="12000"/>
              <a:buNone/>
              <a:defRPr sz="12000">
                <a:solidFill>
                  <a:srgbClr val="541C1D"/>
                </a:solidFill>
              </a:defRPr>
            </a:lvl5pPr>
            <a:lvl6pPr lvl="5" algn="ctr" rtl="0">
              <a:spcBef>
                <a:spcPts val="0"/>
              </a:spcBef>
              <a:spcAft>
                <a:spcPts val="0"/>
              </a:spcAft>
              <a:buClr>
                <a:srgbClr val="541C1D"/>
              </a:buClr>
              <a:buSzPts val="12000"/>
              <a:buNone/>
              <a:defRPr sz="12000">
                <a:solidFill>
                  <a:srgbClr val="541C1D"/>
                </a:solidFill>
              </a:defRPr>
            </a:lvl6pPr>
            <a:lvl7pPr lvl="6" algn="ctr" rtl="0">
              <a:spcBef>
                <a:spcPts val="0"/>
              </a:spcBef>
              <a:spcAft>
                <a:spcPts val="0"/>
              </a:spcAft>
              <a:buClr>
                <a:srgbClr val="541C1D"/>
              </a:buClr>
              <a:buSzPts val="12000"/>
              <a:buNone/>
              <a:defRPr sz="12000">
                <a:solidFill>
                  <a:srgbClr val="541C1D"/>
                </a:solidFill>
              </a:defRPr>
            </a:lvl7pPr>
            <a:lvl8pPr lvl="7" algn="ctr" rtl="0">
              <a:spcBef>
                <a:spcPts val="0"/>
              </a:spcBef>
              <a:spcAft>
                <a:spcPts val="0"/>
              </a:spcAft>
              <a:buClr>
                <a:srgbClr val="541C1D"/>
              </a:buClr>
              <a:buSzPts val="12000"/>
              <a:buNone/>
              <a:defRPr sz="12000">
                <a:solidFill>
                  <a:srgbClr val="541C1D"/>
                </a:solidFill>
              </a:defRPr>
            </a:lvl8pPr>
            <a:lvl9pPr lvl="8" algn="ctr" rtl="0">
              <a:spcBef>
                <a:spcPts val="0"/>
              </a:spcBef>
              <a:spcAft>
                <a:spcPts val="0"/>
              </a:spcAft>
              <a:buClr>
                <a:srgbClr val="541C1D"/>
              </a:buClr>
              <a:buSzPts val="12000"/>
              <a:buNone/>
              <a:defRPr sz="12000">
                <a:solidFill>
                  <a:srgbClr val="541C1D"/>
                </a:solidFill>
              </a:defRPr>
            </a:lvl9pPr>
          </a:lstStyle>
          <a:p>
            <a:endParaRPr/>
          </a:p>
        </p:txBody>
      </p:sp>
      <p:grpSp>
        <p:nvGrpSpPr>
          <p:cNvPr id="540" name="Google Shape;540;p36"/>
          <p:cNvGrpSpPr/>
          <p:nvPr/>
        </p:nvGrpSpPr>
        <p:grpSpPr>
          <a:xfrm rot="-2700000">
            <a:off x="7517110" y="-349693"/>
            <a:ext cx="2066630" cy="1828632"/>
            <a:chOff x="7399375" y="1728350"/>
            <a:chExt cx="2066650" cy="1828650"/>
          </a:xfrm>
        </p:grpSpPr>
        <p:sp>
          <p:nvSpPr>
            <p:cNvPr id="541" name="Google Shape;541;p36"/>
            <p:cNvSpPr/>
            <p:nvPr/>
          </p:nvSpPr>
          <p:spPr>
            <a:xfrm>
              <a:off x="7399375" y="1728350"/>
              <a:ext cx="2066650" cy="1828650"/>
            </a:xfrm>
            <a:custGeom>
              <a:avLst/>
              <a:gdLst/>
              <a:ahLst/>
              <a:cxnLst/>
              <a:rect l="l" t="t" r="r" b="b"/>
              <a:pathLst>
                <a:path w="82666" h="73146" extrusionOk="0">
                  <a:moveTo>
                    <a:pt x="43336" y="0"/>
                  </a:moveTo>
                  <a:lnTo>
                    <a:pt x="0" y="48015"/>
                  </a:lnTo>
                  <a:lnTo>
                    <a:pt x="82665" y="73145"/>
                  </a:lnTo>
                  <a:lnTo>
                    <a:pt x="82576" y="30994"/>
                  </a:lnTo>
                  <a:lnTo>
                    <a:pt x="4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7399375" y="2529525"/>
              <a:ext cx="1791950" cy="943950"/>
            </a:xfrm>
            <a:custGeom>
              <a:avLst/>
              <a:gdLst/>
              <a:ahLst/>
              <a:cxnLst/>
              <a:rect l="l" t="t" r="r" b="b"/>
              <a:pathLst>
                <a:path w="71678" h="37758" extrusionOk="0">
                  <a:moveTo>
                    <a:pt x="49856" y="1"/>
                  </a:moveTo>
                  <a:lnTo>
                    <a:pt x="0" y="15968"/>
                  </a:lnTo>
                  <a:lnTo>
                    <a:pt x="71677" y="37757"/>
                  </a:lnTo>
                  <a:lnTo>
                    <a:pt x="49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7399375" y="1728350"/>
              <a:ext cx="1246400" cy="1200375"/>
            </a:xfrm>
            <a:custGeom>
              <a:avLst/>
              <a:gdLst/>
              <a:ahLst/>
              <a:cxnLst/>
              <a:rect l="l" t="t" r="r" b="b"/>
              <a:pathLst>
                <a:path w="49856" h="48015" extrusionOk="0">
                  <a:moveTo>
                    <a:pt x="43336" y="0"/>
                  </a:moveTo>
                  <a:lnTo>
                    <a:pt x="0" y="48015"/>
                  </a:lnTo>
                  <a:lnTo>
                    <a:pt x="49856" y="32048"/>
                  </a:lnTo>
                  <a:lnTo>
                    <a:pt x="4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8022575" y="2972300"/>
              <a:ext cx="1443450" cy="584700"/>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6"/>
          <p:cNvGrpSpPr/>
          <p:nvPr/>
        </p:nvGrpSpPr>
        <p:grpSpPr>
          <a:xfrm rot="3946508">
            <a:off x="-1155097" y="3372167"/>
            <a:ext cx="2488158" cy="2495704"/>
            <a:chOff x="-668366" y="3990459"/>
            <a:chExt cx="2488273" cy="2752041"/>
          </a:xfrm>
        </p:grpSpPr>
        <p:sp>
          <p:nvSpPr>
            <p:cNvPr id="546" name="Google Shape;546;p36"/>
            <p:cNvSpPr/>
            <p:nvPr/>
          </p:nvSpPr>
          <p:spPr>
            <a:xfrm rot="5014944">
              <a:off x="-975614" y="4619031"/>
              <a:ext cx="2052921" cy="1216585"/>
            </a:xfrm>
            <a:custGeom>
              <a:avLst/>
              <a:gdLst/>
              <a:ahLst/>
              <a:cxnLst/>
              <a:rect l="l" t="t" r="r" b="b"/>
              <a:pathLst>
                <a:path w="6370" h="9343" extrusionOk="0">
                  <a:moveTo>
                    <a:pt x="0" y="1"/>
                  </a:moveTo>
                  <a:lnTo>
                    <a:pt x="3250" y="9342"/>
                  </a:lnTo>
                  <a:lnTo>
                    <a:pt x="6369" y="23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rot="5400000">
              <a:off x="-536179" y="5119785"/>
              <a:ext cx="2603208" cy="642220"/>
            </a:xfrm>
            <a:custGeom>
              <a:avLst/>
              <a:gdLst/>
              <a:ahLst/>
              <a:cxnLst/>
              <a:rect l="l" t="t" r="r" b="b"/>
              <a:pathLst>
                <a:path w="19992" h="4932" extrusionOk="0">
                  <a:moveTo>
                    <a:pt x="1" y="4229"/>
                  </a:moveTo>
                  <a:lnTo>
                    <a:pt x="19992" y="4931"/>
                  </a:lnTo>
                  <a:lnTo>
                    <a:pt x="12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rot="5400000">
              <a:off x="307281" y="4218904"/>
              <a:ext cx="1741071" cy="1284180"/>
            </a:xfrm>
            <a:custGeom>
              <a:avLst/>
              <a:gdLst/>
              <a:ahLst/>
              <a:cxnLst/>
              <a:rect l="l" t="t" r="r" b="b"/>
              <a:pathLst>
                <a:path w="13371" h="9862" extrusionOk="0">
                  <a:moveTo>
                    <a:pt x="0" y="0"/>
                  </a:moveTo>
                  <a:lnTo>
                    <a:pt x="1144" y="9861"/>
                  </a:lnTo>
                  <a:lnTo>
                    <a:pt x="13371" y="5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1">
  <p:cSld name="CUSTOM_12">
    <p:spTree>
      <p:nvGrpSpPr>
        <p:cNvPr id="1" name="Shape 549"/>
        <p:cNvGrpSpPr/>
        <p:nvPr/>
      </p:nvGrpSpPr>
      <p:grpSpPr>
        <a:xfrm>
          <a:off x="0" y="0"/>
          <a:ext cx="0" cy="0"/>
          <a:chOff x="0" y="0"/>
          <a:chExt cx="0" cy="0"/>
        </a:xfrm>
      </p:grpSpPr>
      <p:grpSp>
        <p:nvGrpSpPr>
          <p:cNvPr id="550" name="Google Shape;550;p37"/>
          <p:cNvGrpSpPr/>
          <p:nvPr/>
        </p:nvGrpSpPr>
        <p:grpSpPr>
          <a:xfrm>
            <a:off x="-228599" y="-641903"/>
            <a:ext cx="10102552" cy="6227611"/>
            <a:chOff x="-228599" y="-641903"/>
            <a:chExt cx="10102552" cy="6227611"/>
          </a:xfrm>
        </p:grpSpPr>
        <p:sp>
          <p:nvSpPr>
            <p:cNvPr id="551" name="Google Shape;551;p37"/>
            <p:cNvSpPr/>
            <p:nvPr/>
          </p:nvSpPr>
          <p:spPr>
            <a:xfrm rot="4458719">
              <a:off x="905421" y="4525662"/>
              <a:ext cx="395357" cy="768715"/>
            </a:xfrm>
            <a:custGeom>
              <a:avLst/>
              <a:gdLst/>
              <a:ahLst/>
              <a:cxnLst/>
              <a:rect l="l" t="t" r="r" b="b"/>
              <a:pathLst>
                <a:path w="3753" h="7297" extrusionOk="0">
                  <a:moveTo>
                    <a:pt x="0" y="5624"/>
                  </a:moveTo>
                  <a:lnTo>
                    <a:pt x="3752" y="7297"/>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rot="4458719">
              <a:off x="1089663" y="4290902"/>
              <a:ext cx="785236" cy="1443355"/>
            </a:xfrm>
            <a:custGeom>
              <a:avLst/>
              <a:gdLst/>
              <a:ahLst/>
              <a:cxnLst/>
              <a:rect l="l" t="t" r="r" b="b"/>
              <a:pathLst>
                <a:path w="7454" h="13701" extrusionOk="0">
                  <a:moveTo>
                    <a:pt x="3692" y="13701"/>
                  </a:moveTo>
                  <a:lnTo>
                    <a:pt x="7453" y="1"/>
                  </a:lnTo>
                  <a:lnTo>
                    <a:pt x="1" y="640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rot="-5244609">
              <a:off x="8497711" y="4524992"/>
              <a:ext cx="240373" cy="592123"/>
            </a:xfrm>
            <a:custGeom>
              <a:avLst/>
              <a:gdLst/>
              <a:ahLst/>
              <a:cxnLst/>
              <a:rect l="l" t="t" r="r" b="b"/>
              <a:pathLst>
                <a:path w="3381" h="8328" extrusionOk="0">
                  <a:moveTo>
                    <a:pt x="512" y="5572"/>
                  </a:moveTo>
                  <a:lnTo>
                    <a:pt x="3380" y="832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rot="-5244609">
              <a:off x="8035745" y="4041663"/>
              <a:ext cx="1032017" cy="760346"/>
            </a:xfrm>
            <a:custGeom>
              <a:avLst/>
              <a:gdLst/>
              <a:ahLst/>
              <a:cxnLst/>
              <a:rect l="l" t="t" r="r" b="b"/>
              <a:pathLst>
                <a:path w="14516" h="10694" extrusionOk="0">
                  <a:moveTo>
                    <a:pt x="1" y="2366"/>
                  </a:moveTo>
                  <a:lnTo>
                    <a:pt x="3380" y="10693"/>
                  </a:lnTo>
                  <a:lnTo>
                    <a:pt x="14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rot="-2341837">
              <a:off x="8671245" y="429326"/>
              <a:ext cx="704592" cy="1831702"/>
            </a:xfrm>
            <a:custGeom>
              <a:avLst/>
              <a:gdLst/>
              <a:ahLst/>
              <a:cxnLst/>
              <a:rect l="l" t="t" r="r" b="b"/>
              <a:pathLst>
                <a:path w="5417" h="14082" extrusionOk="0">
                  <a:moveTo>
                    <a:pt x="1" y="14082"/>
                  </a:moveTo>
                  <a:lnTo>
                    <a:pt x="5416" y="9090"/>
                  </a:lnTo>
                  <a:lnTo>
                    <a:pt x="12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rot="-2341837">
              <a:off x="8597446" y="402743"/>
              <a:ext cx="687683" cy="1182503"/>
            </a:xfrm>
            <a:custGeom>
              <a:avLst/>
              <a:gdLst/>
              <a:ahLst/>
              <a:cxnLst/>
              <a:rect l="l" t="t" r="r" b="b"/>
              <a:pathLst>
                <a:path w="5287" h="9091" extrusionOk="0">
                  <a:moveTo>
                    <a:pt x="4142" y="9090"/>
                  </a:moveTo>
                  <a:lnTo>
                    <a:pt x="5286" y="390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rot="4458719">
              <a:off x="319352" y="4673981"/>
              <a:ext cx="731300" cy="357968"/>
            </a:xfrm>
            <a:custGeom>
              <a:avLst/>
              <a:gdLst/>
              <a:ahLst/>
              <a:cxnLst/>
              <a:rect l="l" t="t" r="r" b="b"/>
              <a:pathLst>
                <a:path w="6942" h="3398" extrusionOk="0">
                  <a:moveTo>
                    <a:pt x="3189" y="0"/>
                  </a:moveTo>
                  <a:lnTo>
                    <a:pt x="6941" y="1673"/>
                  </a:lnTo>
                  <a:lnTo>
                    <a:pt x="0" y="339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rot="4458719">
              <a:off x="-86644" y="4542442"/>
              <a:ext cx="731300" cy="849094"/>
            </a:xfrm>
            <a:custGeom>
              <a:avLst/>
              <a:gdLst/>
              <a:ahLst/>
              <a:cxnLst/>
              <a:rect l="l" t="t" r="r" b="b"/>
              <a:pathLst>
                <a:path w="6942" h="8060" extrusionOk="0">
                  <a:moveTo>
                    <a:pt x="4584" y="8059"/>
                  </a:moveTo>
                  <a:lnTo>
                    <a:pt x="6941" y="1"/>
                  </a:lnTo>
                  <a:lnTo>
                    <a:pt x="0" y="172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rot="-10187880">
              <a:off x="1139895" y="-870956"/>
              <a:ext cx="1218081" cy="1604355"/>
            </a:xfrm>
            <a:custGeom>
              <a:avLst/>
              <a:gdLst/>
              <a:ahLst/>
              <a:cxnLst/>
              <a:rect l="l" t="t" r="r" b="b"/>
              <a:pathLst>
                <a:path w="5417" h="14082" extrusionOk="0">
                  <a:moveTo>
                    <a:pt x="1" y="14082"/>
                  </a:moveTo>
                  <a:lnTo>
                    <a:pt x="5416" y="9090"/>
                  </a:ln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rot="-10187880">
              <a:off x="655336" y="-469900"/>
              <a:ext cx="1188849" cy="1035733"/>
            </a:xfrm>
            <a:custGeom>
              <a:avLst/>
              <a:gdLst/>
              <a:ahLst/>
              <a:cxnLst/>
              <a:rect l="l" t="t" r="r" b="b"/>
              <a:pathLst>
                <a:path w="5287" h="9091" extrusionOk="0">
                  <a:moveTo>
                    <a:pt x="4142" y="9090"/>
                  </a:moveTo>
                  <a:lnTo>
                    <a:pt x="5286" y="390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7"/>
          <p:cNvSpPr txBox="1">
            <a:spLocks noGrp="1"/>
          </p:cNvSpPr>
          <p:nvPr>
            <p:ph type="title"/>
          </p:nvPr>
        </p:nvSpPr>
        <p:spPr>
          <a:xfrm>
            <a:off x="713225" y="438728"/>
            <a:ext cx="77175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2">
  <p:cSld name="CUSTOM_13">
    <p:spTree>
      <p:nvGrpSpPr>
        <p:cNvPr id="1" name="Shape 562"/>
        <p:cNvGrpSpPr/>
        <p:nvPr/>
      </p:nvGrpSpPr>
      <p:grpSpPr>
        <a:xfrm>
          <a:off x="0" y="0"/>
          <a:ext cx="0" cy="0"/>
          <a:chOff x="0" y="0"/>
          <a:chExt cx="0" cy="0"/>
        </a:xfrm>
      </p:grpSpPr>
      <p:grpSp>
        <p:nvGrpSpPr>
          <p:cNvPr id="563" name="Google Shape;563;p38"/>
          <p:cNvGrpSpPr/>
          <p:nvPr/>
        </p:nvGrpSpPr>
        <p:grpSpPr>
          <a:xfrm>
            <a:off x="-308960" y="-1002328"/>
            <a:ext cx="10250334" cy="6480902"/>
            <a:chOff x="-308960" y="-1002328"/>
            <a:chExt cx="10250334" cy="6480902"/>
          </a:xfrm>
        </p:grpSpPr>
        <p:sp>
          <p:nvSpPr>
            <p:cNvPr id="564" name="Google Shape;564;p38"/>
            <p:cNvSpPr/>
            <p:nvPr/>
          </p:nvSpPr>
          <p:spPr>
            <a:xfrm rot="7641676">
              <a:off x="8583926" y="4711229"/>
              <a:ext cx="841562" cy="538832"/>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6157856" flipH="1">
              <a:off x="8515077" y="373687"/>
              <a:ext cx="860775" cy="1322339"/>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4137004" flipH="1">
              <a:off x="8739556" y="-28496"/>
              <a:ext cx="860408" cy="1322356"/>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3599805">
              <a:off x="8486225" y="4514697"/>
              <a:ext cx="841738" cy="725615"/>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9201064">
              <a:off x="790157" y="-520064"/>
              <a:ext cx="1030686" cy="1279334"/>
            </a:xfrm>
            <a:custGeom>
              <a:avLst/>
              <a:gdLst/>
              <a:ahLst/>
              <a:cxnLst/>
              <a:rect l="l" t="t" r="r" b="b"/>
              <a:pathLst>
                <a:path w="10885" h="13510" extrusionOk="0">
                  <a:moveTo>
                    <a:pt x="0" y="13380"/>
                  </a:moveTo>
                  <a:lnTo>
                    <a:pt x="10884" y="13510"/>
                  </a:lnTo>
                  <a:lnTo>
                    <a:pt x="67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9201064">
              <a:off x="150504" y="-822940"/>
              <a:ext cx="1102933" cy="1279334"/>
            </a:xfrm>
            <a:custGeom>
              <a:avLst/>
              <a:gdLst/>
              <a:ahLst/>
              <a:cxnLst/>
              <a:rect l="l" t="t" r="r" b="b"/>
              <a:pathLst>
                <a:path w="11648" h="13510" extrusionOk="0">
                  <a:moveTo>
                    <a:pt x="1" y="0"/>
                  </a:moveTo>
                  <a:lnTo>
                    <a:pt x="4134" y="13510"/>
                  </a:lnTo>
                  <a:lnTo>
                    <a:pt x="11647" y="21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9201064">
              <a:off x="-207050" y="171400"/>
              <a:ext cx="1102933" cy="715613"/>
            </a:xfrm>
            <a:custGeom>
              <a:avLst/>
              <a:gdLst/>
              <a:ahLst/>
              <a:cxnLst/>
              <a:rect l="l" t="t" r="r" b="b"/>
              <a:pathLst>
                <a:path w="11648" h="7557" extrusionOk="0">
                  <a:moveTo>
                    <a:pt x="1" y="5442"/>
                  </a:moveTo>
                  <a:lnTo>
                    <a:pt x="8848" y="0"/>
                  </a:lnTo>
                  <a:lnTo>
                    <a:pt x="11647" y="755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rot="-5674165" flipH="1">
              <a:off x="-195172" y="3517340"/>
              <a:ext cx="657705" cy="734684"/>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rot="-7394290" flipH="1">
              <a:off x="-164079" y="3770322"/>
              <a:ext cx="517737" cy="962868"/>
            </a:xfrm>
            <a:custGeom>
              <a:avLst/>
              <a:gdLst/>
              <a:ahLst/>
              <a:cxnLst/>
              <a:rect l="l" t="t" r="r" b="b"/>
              <a:pathLst>
                <a:path w="57738" h="23388" extrusionOk="0">
                  <a:moveTo>
                    <a:pt x="57737" y="0"/>
                  </a:moveTo>
                  <a:lnTo>
                    <a:pt x="0" y="5815"/>
                  </a:lnTo>
                  <a:lnTo>
                    <a:pt x="57737" y="23387"/>
                  </a:lnTo>
                  <a:lnTo>
                    <a:pt x="57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38"/>
          <p:cNvSpPr txBox="1">
            <a:spLocks noGrp="1"/>
          </p:cNvSpPr>
          <p:nvPr>
            <p:ph type="title"/>
          </p:nvPr>
        </p:nvSpPr>
        <p:spPr>
          <a:xfrm>
            <a:off x="713225" y="438728"/>
            <a:ext cx="7719600" cy="73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800"/>
              <a:buFont typeface="Oswald"/>
              <a:buNone/>
              <a:defRPr sz="3800" b="1">
                <a:solidFill>
                  <a:schemeClr val="accent6"/>
                </a:solidFill>
                <a:latin typeface="Oswald"/>
                <a:ea typeface="Oswald"/>
                <a:cs typeface="Oswald"/>
                <a:sym typeface="Oswald"/>
              </a:defRPr>
            </a:lvl1pPr>
            <a:lvl2pPr lvl="1"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2pPr>
            <a:lvl3pPr lvl="2"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3pPr>
            <a:lvl4pPr lvl="3"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4pPr>
            <a:lvl5pPr lvl="4"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5pPr>
            <a:lvl6pPr lvl="5"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6pPr>
            <a:lvl7pPr lvl="6"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7pPr>
            <a:lvl8pPr lvl="7"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8pPr>
            <a:lvl9pPr lvl="8" rtl="0">
              <a:spcBef>
                <a:spcPts val="0"/>
              </a:spcBef>
              <a:spcAft>
                <a:spcPts val="0"/>
              </a:spcAft>
              <a:buClr>
                <a:schemeClr val="accent3"/>
              </a:buClr>
              <a:buSzPts val="2800"/>
              <a:buFont typeface="Anton"/>
              <a:buNone/>
              <a:defRPr sz="2800">
                <a:solidFill>
                  <a:schemeClr val="accent3"/>
                </a:solidFill>
                <a:latin typeface="Anton"/>
                <a:ea typeface="Anton"/>
                <a:cs typeface="Anton"/>
                <a:sym typeface="Anton"/>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rtl="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drive.google.com/file/d/1A3hwe7JXOws0urn5W-1aIH1bKdFKeZVU/view"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7"/>
        <p:cNvGrpSpPr/>
        <p:nvPr/>
      </p:nvGrpSpPr>
      <p:grpSpPr>
        <a:xfrm>
          <a:off x="0" y="0"/>
          <a:ext cx="0" cy="0"/>
          <a:chOff x="0" y="0"/>
          <a:chExt cx="0" cy="0"/>
        </a:xfrm>
      </p:grpSpPr>
      <p:sp>
        <p:nvSpPr>
          <p:cNvPr id="578" name="Google Shape;578;p39"/>
          <p:cNvSpPr txBox="1">
            <a:spLocks noGrp="1"/>
          </p:cNvSpPr>
          <p:nvPr>
            <p:ph type="subTitle" idx="1"/>
          </p:nvPr>
        </p:nvSpPr>
        <p:spPr>
          <a:xfrm flipH="1">
            <a:off x="2294850" y="3232650"/>
            <a:ext cx="4554300" cy="508200"/>
          </a:xfrm>
          <a:prstGeom prst="rect">
            <a:avLst/>
          </a:prstGeom>
        </p:spPr>
        <p:txBody>
          <a:bodyPr spcFirstLastPara="1" wrap="square" lIns="91425" tIns="91425" rIns="91425" bIns="91425" anchor="t" anchorCtr="0">
            <a:noAutofit/>
          </a:bodyPr>
          <a:lstStyle/>
          <a:p>
            <a:pPr marL="0" lvl="0" indent="0" algn="ctr" rtl="1">
              <a:spcBef>
                <a:spcPts val="0"/>
              </a:spcBef>
              <a:spcAft>
                <a:spcPts val="1600"/>
              </a:spcAft>
              <a:buNone/>
            </a:pPr>
            <a:r>
              <a:rPr lang="iw" sz="1850" b="1">
                <a:latin typeface="Calibri"/>
                <a:ea typeface="Calibri"/>
                <a:cs typeface="Calibri"/>
                <a:sym typeface="Calibri"/>
              </a:rPr>
              <a:t>פרויקט המשתלה, אוניברסיטת חיפה, קיץ 2020</a:t>
            </a:r>
            <a:br>
              <a:rPr lang="iw" sz="1850">
                <a:latin typeface="Calibri"/>
                <a:ea typeface="Calibri"/>
                <a:cs typeface="Calibri"/>
                <a:sym typeface="Calibri"/>
              </a:rPr>
            </a:br>
            <a:endParaRPr sz="1850">
              <a:latin typeface="Calibri"/>
              <a:ea typeface="Calibri"/>
              <a:cs typeface="Calibri"/>
              <a:sym typeface="Calibri"/>
            </a:endParaRPr>
          </a:p>
        </p:txBody>
      </p:sp>
      <p:sp>
        <p:nvSpPr>
          <p:cNvPr id="579" name="Google Shape;579;p39"/>
          <p:cNvSpPr txBox="1">
            <a:spLocks noGrp="1"/>
          </p:cNvSpPr>
          <p:nvPr>
            <p:ph type="ctrTitle"/>
          </p:nvPr>
        </p:nvSpPr>
        <p:spPr>
          <a:xfrm flipH="1">
            <a:off x="1733700" y="1530225"/>
            <a:ext cx="5676600" cy="14127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Clr>
                <a:schemeClr val="dk1"/>
              </a:buClr>
              <a:buSzPts val="1100"/>
              <a:buFont typeface="Arial"/>
              <a:buNone/>
            </a:pPr>
            <a:r>
              <a:rPr lang="iw">
                <a:latin typeface="Calibri"/>
                <a:ea typeface="Calibri"/>
                <a:cs typeface="Calibri"/>
                <a:sym typeface="Calibri"/>
              </a:rPr>
              <a:t>קיימות בבתי הספר</a:t>
            </a:r>
            <a:endParaRPr>
              <a:solidFill>
                <a:schemeClr val="accent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8"/>
          <p:cNvSpPr txBox="1">
            <a:spLocks noGrp="1"/>
          </p:cNvSpPr>
          <p:nvPr>
            <p:ph type="title" idx="4294967295"/>
          </p:nvPr>
        </p:nvSpPr>
        <p:spPr>
          <a:xfrm>
            <a:off x="4668250" y="519963"/>
            <a:ext cx="3933600" cy="6969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a:latin typeface="Calibri"/>
                <a:ea typeface="Calibri"/>
                <a:cs typeface="Calibri"/>
                <a:sym typeface="Calibri"/>
              </a:rPr>
              <a:t>השותפים</a:t>
            </a:r>
            <a:endParaRPr>
              <a:latin typeface="Calibri"/>
              <a:ea typeface="Calibri"/>
              <a:cs typeface="Calibri"/>
              <a:sym typeface="Calibri"/>
            </a:endParaRPr>
          </a:p>
        </p:txBody>
      </p:sp>
      <p:pic>
        <p:nvPicPr>
          <p:cNvPr id="644" name="Google Shape;644;p48" descr="A close up of a logo&#10;&#10;Description automatically generated"/>
          <p:cNvPicPr preferRelativeResize="0"/>
          <p:nvPr/>
        </p:nvPicPr>
        <p:blipFill rotWithShape="1">
          <a:blip r:embed="rId3">
            <a:alphaModFix/>
          </a:blip>
          <a:srcRect l="-2810" t="5230" r="2810" b="-5229"/>
          <a:stretch/>
        </p:blipFill>
        <p:spPr>
          <a:xfrm>
            <a:off x="6394855" y="1898488"/>
            <a:ext cx="2457718" cy="1018864"/>
          </a:xfrm>
          <a:prstGeom prst="rect">
            <a:avLst/>
          </a:prstGeom>
          <a:noFill/>
          <a:ln>
            <a:noFill/>
          </a:ln>
        </p:spPr>
      </p:pic>
      <p:pic>
        <p:nvPicPr>
          <p:cNvPr id="645" name="Google Shape;645;p48" descr="המשרד להגנת הסביבה – ויקיפדיה"/>
          <p:cNvPicPr preferRelativeResize="0"/>
          <p:nvPr/>
        </p:nvPicPr>
        <p:blipFill rotWithShape="1">
          <a:blip r:embed="rId4">
            <a:alphaModFix/>
          </a:blip>
          <a:srcRect/>
          <a:stretch/>
        </p:blipFill>
        <p:spPr>
          <a:xfrm>
            <a:off x="2050325" y="1973856"/>
            <a:ext cx="1364826" cy="868128"/>
          </a:xfrm>
          <a:prstGeom prst="rect">
            <a:avLst/>
          </a:prstGeom>
          <a:noFill/>
          <a:ln>
            <a:noFill/>
          </a:ln>
        </p:spPr>
      </p:pic>
      <p:pic>
        <p:nvPicPr>
          <p:cNvPr id="646" name="Google Shape;646;p48"/>
          <p:cNvPicPr preferRelativeResize="0"/>
          <p:nvPr/>
        </p:nvPicPr>
        <p:blipFill rotWithShape="1">
          <a:blip r:embed="rId5">
            <a:alphaModFix/>
          </a:blip>
          <a:srcRect l="24115" t="1720" r="25506" b="28632"/>
          <a:stretch/>
        </p:blipFill>
        <p:spPr>
          <a:xfrm>
            <a:off x="548117" y="1784082"/>
            <a:ext cx="902458" cy="1247676"/>
          </a:xfrm>
          <a:prstGeom prst="rect">
            <a:avLst/>
          </a:prstGeom>
          <a:noFill/>
          <a:ln>
            <a:noFill/>
          </a:ln>
        </p:spPr>
      </p:pic>
      <p:pic>
        <p:nvPicPr>
          <p:cNvPr id="647" name="Google Shape;647;p48"/>
          <p:cNvPicPr preferRelativeResize="0"/>
          <p:nvPr/>
        </p:nvPicPr>
        <p:blipFill>
          <a:blip r:embed="rId6">
            <a:alphaModFix/>
          </a:blip>
          <a:stretch>
            <a:fillRect/>
          </a:stretch>
        </p:blipFill>
        <p:spPr>
          <a:xfrm>
            <a:off x="4014899" y="2092095"/>
            <a:ext cx="2408950" cy="63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50"/>
        <p:cNvGrpSpPr/>
        <p:nvPr/>
      </p:nvGrpSpPr>
      <p:grpSpPr>
        <a:xfrm>
          <a:off x="0" y="0"/>
          <a:ext cx="0" cy="0"/>
          <a:chOff x="0" y="0"/>
          <a:chExt cx="0" cy="0"/>
        </a:xfrm>
      </p:grpSpPr>
      <p:sp>
        <p:nvSpPr>
          <p:cNvPr id="651" name="Google Shape;651;p48"/>
          <p:cNvSpPr txBox="1">
            <a:spLocks noGrp="1"/>
          </p:cNvSpPr>
          <p:nvPr>
            <p:ph type="title"/>
          </p:nvPr>
        </p:nvSpPr>
        <p:spPr>
          <a:xfrm>
            <a:off x="5156400" y="215625"/>
            <a:ext cx="3778500" cy="22035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iw">
                <a:latin typeface="Calibri"/>
                <a:ea typeface="Calibri"/>
                <a:cs typeface="Calibri"/>
                <a:sym typeface="Calibri"/>
              </a:rPr>
              <a:t>גודל השוק</a:t>
            </a:r>
            <a:endParaRPr>
              <a:latin typeface="Calibri"/>
              <a:ea typeface="Calibri"/>
              <a:cs typeface="Calibri"/>
              <a:sym typeface="Calibri"/>
            </a:endParaRPr>
          </a:p>
        </p:txBody>
      </p:sp>
      <p:sp>
        <p:nvSpPr>
          <p:cNvPr id="652" name="Google Shape;652;p48"/>
          <p:cNvSpPr txBox="1"/>
          <p:nvPr/>
        </p:nvSpPr>
        <p:spPr>
          <a:xfrm>
            <a:off x="2039669" y="815006"/>
            <a:ext cx="3476400" cy="807900"/>
          </a:xfrm>
          <a:prstGeom prst="rect">
            <a:avLst/>
          </a:prstGeom>
          <a:noFill/>
          <a:ln>
            <a:noFill/>
          </a:ln>
        </p:spPr>
        <p:txBody>
          <a:bodyPr spcFirstLastPara="1" wrap="square" lIns="91425" tIns="91425" rIns="91425" bIns="91425" anchor="t" anchorCtr="0">
            <a:noAutofit/>
          </a:bodyPr>
          <a:lstStyle/>
          <a:p>
            <a:pPr marL="457200" lvl="0" indent="-355600" algn="r" rtl="1">
              <a:spcBef>
                <a:spcPts val="0"/>
              </a:spcBef>
              <a:spcAft>
                <a:spcPts val="0"/>
              </a:spcAft>
              <a:buSzPts val="2000"/>
              <a:buFont typeface="Calibri"/>
              <a:buChar char="❖"/>
            </a:pPr>
            <a:r>
              <a:rPr lang="iw" sz="2000" dirty="0">
                <a:latin typeface="Calibri"/>
                <a:ea typeface="Calibri"/>
                <a:cs typeface="Calibri"/>
                <a:sym typeface="Calibri"/>
              </a:rPr>
              <a:t>כ-25% מבתי הספר בישראל הוגדרו "בתי ספר ירוקים"</a:t>
            </a:r>
            <a:endParaRPr sz="2000" dirty="0">
              <a:latin typeface="Calibri"/>
              <a:ea typeface="Calibri"/>
              <a:cs typeface="Calibri"/>
              <a:sym typeface="Calibri"/>
            </a:endParaRPr>
          </a:p>
        </p:txBody>
      </p:sp>
      <p:sp>
        <p:nvSpPr>
          <p:cNvPr id="653" name="Google Shape;653;p48"/>
          <p:cNvSpPr txBox="1"/>
          <p:nvPr/>
        </p:nvSpPr>
        <p:spPr>
          <a:xfrm>
            <a:off x="2039669" y="2222287"/>
            <a:ext cx="3476400" cy="807900"/>
          </a:xfrm>
          <a:prstGeom prst="rect">
            <a:avLst/>
          </a:prstGeom>
          <a:noFill/>
          <a:ln>
            <a:noFill/>
          </a:ln>
        </p:spPr>
        <p:txBody>
          <a:bodyPr spcFirstLastPara="1" wrap="square" lIns="91425" tIns="91425" rIns="91425" bIns="91425" anchor="t" anchorCtr="0">
            <a:noAutofit/>
          </a:bodyPr>
          <a:lstStyle/>
          <a:p>
            <a:pPr marL="457200" lvl="0" indent="-355600" algn="r" rtl="1">
              <a:spcBef>
                <a:spcPts val="0"/>
              </a:spcBef>
              <a:spcAft>
                <a:spcPts val="0"/>
              </a:spcAft>
              <a:buSzPts val="2000"/>
              <a:buFont typeface="Calibri"/>
              <a:buChar char="❖"/>
            </a:pPr>
            <a:r>
              <a:rPr lang="iw" sz="2000" dirty="0">
                <a:latin typeface="Calibri"/>
                <a:ea typeface="Calibri"/>
                <a:cs typeface="Calibri"/>
                <a:sym typeface="Calibri"/>
              </a:rPr>
              <a:t>100+ הסמכות בכל שנה </a:t>
            </a:r>
            <a:endParaRPr sz="2000" dirty="0">
              <a:latin typeface="Calibri"/>
              <a:ea typeface="Calibri"/>
              <a:cs typeface="Calibri"/>
              <a:sym typeface="Calibri"/>
            </a:endParaRPr>
          </a:p>
        </p:txBody>
      </p:sp>
      <p:pic>
        <p:nvPicPr>
          <p:cNvPr id="654" name="Google Shape;654;p48" title="Points scored"/>
          <p:cNvPicPr preferRelativeResize="0"/>
          <p:nvPr/>
        </p:nvPicPr>
        <p:blipFill rotWithShape="1">
          <a:blip r:embed="rId3">
            <a:alphaModFix/>
          </a:blip>
          <a:srcRect l="2413" t="13167" r="2203" b="13020"/>
          <a:stretch/>
        </p:blipFill>
        <p:spPr>
          <a:xfrm>
            <a:off x="937830" y="2675900"/>
            <a:ext cx="4171896" cy="2239000"/>
          </a:xfrm>
          <a:prstGeom prst="rect">
            <a:avLst/>
          </a:prstGeom>
          <a:noFill/>
          <a:ln>
            <a:noFill/>
          </a:ln>
        </p:spPr>
      </p:pic>
      <p:sp>
        <p:nvSpPr>
          <p:cNvPr id="6" name="Google Shape;667;p50">
            <a:extLst>
              <a:ext uri="{FF2B5EF4-FFF2-40B4-BE49-F238E27FC236}">
                <a16:creationId xmlns:a16="http://schemas.microsoft.com/office/drawing/2014/main" id="{DB88925D-09E3-4AD5-9C6E-057494C19EF2}"/>
              </a:ext>
            </a:extLst>
          </p:cNvPr>
          <p:cNvSpPr txBox="1"/>
          <p:nvPr/>
        </p:nvSpPr>
        <p:spPr>
          <a:xfrm>
            <a:off x="2039669" y="1624110"/>
            <a:ext cx="3476400" cy="752100"/>
          </a:xfrm>
          <a:prstGeom prst="rect">
            <a:avLst/>
          </a:prstGeom>
          <a:noFill/>
          <a:ln>
            <a:noFill/>
          </a:ln>
        </p:spPr>
        <p:txBody>
          <a:bodyPr spcFirstLastPara="1" wrap="square" lIns="91425" tIns="91425" rIns="91425" bIns="91425" anchor="t" anchorCtr="0">
            <a:noAutofit/>
          </a:bodyPr>
          <a:lstStyle/>
          <a:p>
            <a:pPr marL="457200" lvl="0" indent="-355600" algn="r" rtl="1">
              <a:spcBef>
                <a:spcPts val="0"/>
              </a:spcBef>
              <a:spcAft>
                <a:spcPts val="0"/>
              </a:spcAft>
              <a:buSzPts val="2000"/>
              <a:buFont typeface="Calibri"/>
              <a:buChar char="❖"/>
            </a:pPr>
            <a:r>
              <a:rPr lang="iw" sz="2000" dirty="0">
                <a:latin typeface="Calibri"/>
                <a:ea typeface="Calibri"/>
                <a:cs typeface="Calibri"/>
                <a:sym typeface="Calibri"/>
              </a:rPr>
              <a:t>1270 בתי ספר ירוקים</a:t>
            </a:r>
            <a:endParaRPr sz="2000" dirty="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49"/>
          <p:cNvGrpSpPr/>
          <p:nvPr/>
        </p:nvGrpSpPr>
        <p:grpSpPr>
          <a:xfrm>
            <a:off x="3198446" y="408140"/>
            <a:ext cx="2695370" cy="2476604"/>
            <a:chOff x="3611776" y="414352"/>
            <a:chExt cx="2166000" cy="2166000"/>
          </a:xfrm>
        </p:grpSpPr>
        <p:sp>
          <p:nvSpPr>
            <p:cNvPr id="660" name="Google Shape;660;p49"/>
            <p:cNvSpPr/>
            <p:nvPr/>
          </p:nvSpPr>
          <p:spPr>
            <a:xfrm>
              <a:off x="3611776" y="414352"/>
              <a:ext cx="2166000" cy="2166000"/>
            </a:xfrm>
            <a:prstGeom prst="ellipse">
              <a:avLst/>
            </a:prstGeom>
            <a:solidFill>
              <a:srgbClr val="A3C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900">
                <a:solidFill>
                  <a:schemeClr val="lt1"/>
                </a:solidFill>
                <a:latin typeface="Calibri"/>
                <a:ea typeface="Calibri"/>
                <a:cs typeface="Calibri"/>
                <a:sym typeface="Calibri"/>
              </a:endParaRPr>
            </a:p>
          </p:txBody>
        </p:sp>
        <p:sp>
          <p:nvSpPr>
            <p:cNvPr id="661" name="Google Shape;661;p49"/>
            <p:cNvSpPr txBox="1"/>
            <p:nvPr/>
          </p:nvSpPr>
          <p:spPr>
            <a:xfrm>
              <a:off x="3967546" y="1027503"/>
              <a:ext cx="1496100" cy="702900"/>
            </a:xfrm>
            <a:prstGeom prst="rect">
              <a:avLst/>
            </a:prstGeom>
            <a:solidFill>
              <a:srgbClr val="A3CC4C"/>
            </a:solidFill>
            <a:ln>
              <a:noFill/>
            </a:ln>
          </p:spPr>
          <p:txBody>
            <a:bodyPr spcFirstLastPara="1" wrap="square" lIns="91425" tIns="91425" rIns="91425" bIns="91425" anchor="ctr" anchorCtr="0">
              <a:noAutofit/>
            </a:bodyPr>
            <a:lstStyle/>
            <a:p>
              <a:pPr marL="0" lvl="0" indent="0" algn="ctr" rtl="1">
                <a:spcBef>
                  <a:spcPts val="0"/>
                </a:spcBef>
                <a:spcAft>
                  <a:spcPts val="0"/>
                </a:spcAft>
                <a:buClr>
                  <a:schemeClr val="dk1"/>
                </a:buClr>
                <a:buSzPts val="1100"/>
                <a:buFont typeface="Arial"/>
                <a:buNone/>
              </a:pPr>
              <a:r>
                <a:rPr lang="iw" sz="2500">
                  <a:solidFill>
                    <a:schemeClr val="lt1"/>
                  </a:solidFill>
                  <a:latin typeface="Calibri"/>
                  <a:ea typeface="Calibri"/>
                  <a:cs typeface="Calibri"/>
                  <a:sym typeface="Calibri"/>
                </a:rPr>
                <a:t>אין אלטרנטיבה</a:t>
              </a:r>
              <a:endParaRPr sz="2500">
                <a:solidFill>
                  <a:schemeClr val="lt1"/>
                </a:solidFill>
                <a:latin typeface="Calibri"/>
                <a:ea typeface="Calibri"/>
                <a:cs typeface="Calibri"/>
                <a:sym typeface="Calibri"/>
              </a:endParaRPr>
            </a:p>
          </p:txBody>
        </p:sp>
      </p:grpSp>
      <p:grpSp>
        <p:nvGrpSpPr>
          <p:cNvPr id="662" name="Google Shape;662;p49"/>
          <p:cNvGrpSpPr/>
          <p:nvPr/>
        </p:nvGrpSpPr>
        <p:grpSpPr>
          <a:xfrm>
            <a:off x="4381227" y="2258747"/>
            <a:ext cx="2695370" cy="2476604"/>
            <a:chOff x="4562258" y="2032864"/>
            <a:chExt cx="2166000" cy="2166000"/>
          </a:xfrm>
        </p:grpSpPr>
        <p:sp>
          <p:nvSpPr>
            <p:cNvPr id="663" name="Google Shape;663;p49"/>
            <p:cNvSpPr/>
            <p:nvPr/>
          </p:nvSpPr>
          <p:spPr>
            <a:xfrm>
              <a:off x="4562258" y="2032864"/>
              <a:ext cx="2166000" cy="2166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900">
                <a:solidFill>
                  <a:schemeClr val="lt1"/>
                </a:solidFill>
                <a:latin typeface="Calibri"/>
                <a:ea typeface="Calibri"/>
                <a:cs typeface="Calibri"/>
                <a:sym typeface="Calibri"/>
              </a:endParaRPr>
            </a:p>
          </p:txBody>
        </p:sp>
        <p:sp>
          <p:nvSpPr>
            <p:cNvPr id="664" name="Google Shape;664;p49"/>
            <p:cNvSpPr txBox="1"/>
            <p:nvPr/>
          </p:nvSpPr>
          <p:spPr>
            <a:xfrm>
              <a:off x="5188241" y="2862433"/>
              <a:ext cx="1436700" cy="71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w" sz="2500">
                  <a:solidFill>
                    <a:schemeClr val="lt1"/>
                  </a:solidFill>
                  <a:latin typeface="Calibri"/>
                  <a:ea typeface="Calibri"/>
                  <a:cs typeface="Calibri"/>
                  <a:sym typeface="Calibri"/>
                </a:rPr>
                <a:t>עלייה בכמות ההסמכות</a:t>
              </a:r>
              <a:endParaRPr sz="2500">
                <a:solidFill>
                  <a:schemeClr val="lt1"/>
                </a:solidFill>
                <a:latin typeface="Calibri"/>
                <a:ea typeface="Calibri"/>
                <a:cs typeface="Calibri"/>
                <a:sym typeface="Calibri"/>
              </a:endParaRPr>
            </a:p>
          </p:txBody>
        </p:sp>
      </p:grpSp>
      <p:grpSp>
        <p:nvGrpSpPr>
          <p:cNvPr id="665" name="Google Shape;665;p49"/>
          <p:cNvGrpSpPr/>
          <p:nvPr/>
        </p:nvGrpSpPr>
        <p:grpSpPr>
          <a:xfrm>
            <a:off x="2067412" y="2258747"/>
            <a:ext cx="2695370" cy="2476604"/>
            <a:chOff x="2702876" y="2032864"/>
            <a:chExt cx="2166000" cy="2166000"/>
          </a:xfrm>
        </p:grpSpPr>
        <p:sp>
          <p:nvSpPr>
            <p:cNvPr id="666" name="Google Shape;666;p49"/>
            <p:cNvSpPr/>
            <p:nvPr/>
          </p:nvSpPr>
          <p:spPr>
            <a:xfrm>
              <a:off x="2702876" y="2032864"/>
              <a:ext cx="2166000" cy="216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900">
                <a:solidFill>
                  <a:schemeClr val="lt1"/>
                </a:solidFill>
                <a:latin typeface="Calibri"/>
                <a:ea typeface="Calibri"/>
                <a:cs typeface="Calibri"/>
                <a:sym typeface="Calibri"/>
              </a:endParaRPr>
            </a:p>
          </p:txBody>
        </p:sp>
        <p:sp>
          <p:nvSpPr>
            <p:cNvPr id="667" name="Google Shape;667;p49"/>
            <p:cNvSpPr txBox="1"/>
            <p:nvPr/>
          </p:nvSpPr>
          <p:spPr>
            <a:xfrm>
              <a:off x="2806290" y="2834730"/>
              <a:ext cx="1455300" cy="702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iw" sz="2500">
                  <a:solidFill>
                    <a:schemeClr val="lt1"/>
                  </a:solidFill>
                  <a:latin typeface="Calibri"/>
                  <a:ea typeface="Calibri"/>
                  <a:cs typeface="Calibri"/>
                  <a:sym typeface="Calibri"/>
                </a:rPr>
                <a:t>גודל שוק </a:t>
              </a:r>
              <a:endParaRPr sz="2500">
                <a:solidFill>
                  <a:schemeClr val="lt1"/>
                </a:solidFill>
                <a:latin typeface="Calibri"/>
                <a:ea typeface="Calibri"/>
                <a:cs typeface="Calibri"/>
                <a:sym typeface="Calibri"/>
              </a:endParaRPr>
            </a:p>
            <a:p>
              <a:pPr marL="0" lvl="0" indent="0" algn="ctr" rtl="0">
                <a:spcBef>
                  <a:spcPts val="0"/>
                </a:spcBef>
                <a:spcAft>
                  <a:spcPts val="0"/>
                </a:spcAft>
                <a:buNone/>
              </a:pPr>
              <a:endParaRPr sz="2500">
                <a:solidFill>
                  <a:schemeClr val="lt1"/>
                </a:solidFill>
                <a:latin typeface="Calibri"/>
                <a:ea typeface="Calibri"/>
                <a:cs typeface="Calibri"/>
                <a:sym typeface="Calibri"/>
              </a:endParaRPr>
            </a:p>
          </p:txBody>
        </p:sp>
      </p:grpSp>
      <p:sp>
        <p:nvSpPr>
          <p:cNvPr id="668" name="Google Shape;668;p49"/>
          <p:cNvSpPr/>
          <p:nvPr/>
        </p:nvSpPr>
        <p:spPr>
          <a:xfrm>
            <a:off x="3656350" y="2152750"/>
            <a:ext cx="1849200" cy="149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1">
              <a:spcBef>
                <a:spcPts val="0"/>
              </a:spcBef>
              <a:spcAft>
                <a:spcPts val="0"/>
              </a:spcAft>
              <a:buClr>
                <a:schemeClr val="dk1"/>
              </a:buClr>
              <a:buSzPts val="1100"/>
              <a:buFont typeface="Arial"/>
              <a:buNone/>
            </a:pPr>
            <a:r>
              <a:rPr lang="iw" sz="2200" b="1">
                <a:latin typeface="Calibri"/>
                <a:ea typeface="Calibri"/>
                <a:cs typeface="Calibri"/>
                <a:sym typeface="Calibri"/>
              </a:rPr>
              <a:t>ההזדמנות</a:t>
            </a:r>
            <a:endParaRPr sz="2200"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2"/>
        <p:cNvGrpSpPr/>
        <p:nvPr/>
      </p:nvGrpSpPr>
      <p:grpSpPr>
        <a:xfrm>
          <a:off x="0" y="0"/>
          <a:ext cx="0" cy="0"/>
          <a:chOff x="0" y="0"/>
          <a:chExt cx="0" cy="0"/>
        </a:xfrm>
      </p:grpSpPr>
      <p:sp>
        <p:nvSpPr>
          <p:cNvPr id="673" name="Google Shape;673;p50"/>
          <p:cNvSpPr txBox="1">
            <a:spLocks noGrp="1"/>
          </p:cNvSpPr>
          <p:nvPr>
            <p:ph type="title"/>
          </p:nvPr>
        </p:nvSpPr>
        <p:spPr>
          <a:xfrm>
            <a:off x="612650" y="438590"/>
            <a:ext cx="79185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a:latin typeface="Calibri"/>
                <a:ea typeface="Calibri"/>
                <a:cs typeface="Calibri"/>
                <a:sym typeface="Calibri"/>
              </a:rPr>
              <a:t>העתיד הקרוב</a:t>
            </a:r>
            <a:endParaRPr>
              <a:latin typeface="Calibri"/>
              <a:ea typeface="Calibri"/>
              <a:cs typeface="Calibri"/>
              <a:sym typeface="Calibri"/>
            </a:endParaRPr>
          </a:p>
        </p:txBody>
      </p:sp>
      <p:sp>
        <p:nvSpPr>
          <p:cNvPr id="674" name="Google Shape;674;p50"/>
          <p:cNvSpPr txBox="1">
            <a:spLocks noGrp="1"/>
          </p:cNvSpPr>
          <p:nvPr>
            <p:ph type="body" idx="1"/>
          </p:nvPr>
        </p:nvSpPr>
        <p:spPr>
          <a:xfrm>
            <a:off x="719750" y="1165586"/>
            <a:ext cx="7704300" cy="3337500"/>
          </a:xfrm>
          <a:prstGeom prst="rect">
            <a:avLst/>
          </a:prstGeom>
        </p:spPr>
        <p:txBody>
          <a:bodyPr spcFirstLastPara="1" wrap="square" lIns="91425" tIns="91425" rIns="91425" bIns="91425" anchor="ctr" anchorCtr="0">
            <a:noAutofit/>
          </a:bodyPr>
          <a:lstStyle/>
          <a:p>
            <a:pPr marL="0" lvl="0" indent="0" algn="r" rtl="1">
              <a:lnSpc>
                <a:spcPct val="150000"/>
              </a:lnSpc>
              <a:spcBef>
                <a:spcPts val="0"/>
              </a:spcBef>
              <a:spcAft>
                <a:spcPts val="0"/>
              </a:spcAft>
              <a:buNone/>
            </a:pPr>
            <a:r>
              <a:rPr lang="iw" sz="2400" b="1">
                <a:latin typeface="Calibri"/>
                <a:ea typeface="Calibri"/>
                <a:cs typeface="Calibri"/>
                <a:sym typeface="Calibri"/>
              </a:rPr>
              <a:t>פיתוח מסכים ובדיקת שמישות:</a:t>
            </a:r>
            <a:endParaRPr sz="2400" b="1">
              <a:latin typeface="Calibri"/>
              <a:ea typeface="Calibri"/>
              <a:cs typeface="Calibri"/>
              <a:sym typeface="Calibri"/>
            </a:endParaRPr>
          </a:p>
          <a:p>
            <a:pPr marL="914400" lvl="0" indent="-381000" algn="r" rtl="1">
              <a:lnSpc>
                <a:spcPct val="150000"/>
              </a:lnSpc>
              <a:spcBef>
                <a:spcPts val="0"/>
              </a:spcBef>
              <a:spcAft>
                <a:spcPts val="0"/>
              </a:spcAft>
              <a:buSzPts val="2400"/>
              <a:buFont typeface="Calibri"/>
              <a:buChar char="◆"/>
            </a:pPr>
            <a:r>
              <a:rPr lang="iw" sz="2400">
                <a:latin typeface="Calibri"/>
                <a:ea typeface="Calibri"/>
                <a:cs typeface="Calibri"/>
                <a:sym typeface="Calibri"/>
              </a:rPr>
              <a:t>בתי ספר</a:t>
            </a:r>
            <a:endParaRPr sz="2400">
              <a:latin typeface="Calibri"/>
              <a:ea typeface="Calibri"/>
              <a:cs typeface="Calibri"/>
              <a:sym typeface="Calibri"/>
            </a:endParaRPr>
          </a:p>
          <a:p>
            <a:pPr marL="914400" lvl="0" indent="-381000" algn="r" rtl="1">
              <a:lnSpc>
                <a:spcPct val="150000"/>
              </a:lnSpc>
              <a:spcBef>
                <a:spcPts val="0"/>
              </a:spcBef>
              <a:spcAft>
                <a:spcPts val="0"/>
              </a:spcAft>
              <a:buSzPts val="2400"/>
              <a:buFont typeface="Calibri"/>
              <a:buChar char="◆"/>
            </a:pPr>
            <a:r>
              <a:rPr lang="iw" sz="2400">
                <a:latin typeface="Calibri"/>
                <a:ea typeface="Calibri"/>
                <a:cs typeface="Calibri"/>
                <a:sym typeface="Calibri"/>
              </a:rPr>
              <a:t>ארגונים ירוקים</a:t>
            </a:r>
            <a:endParaRPr sz="2400">
              <a:latin typeface="Calibri"/>
              <a:ea typeface="Calibri"/>
              <a:cs typeface="Calibri"/>
              <a:sym typeface="Calibri"/>
            </a:endParaRPr>
          </a:p>
          <a:p>
            <a:pPr marL="914400" lvl="0" indent="-381000" algn="r" rtl="1">
              <a:lnSpc>
                <a:spcPct val="150000"/>
              </a:lnSpc>
              <a:spcBef>
                <a:spcPts val="0"/>
              </a:spcBef>
              <a:spcAft>
                <a:spcPts val="0"/>
              </a:spcAft>
              <a:buSzPts val="2400"/>
              <a:buFont typeface="Calibri"/>
              <a:buChar char="◆"/>
            </a:pPr>
            <a:r>
              <a:rPr lang="iw" sz="2400">
                <a:latin typeface="Calibri"/>
                <a:ea typeface="Calibri"/>
                <a:cs typeface="Calibri"/>
                <a:sym typeface="Calibri"/>
              </a:rPr>
              <a:t>תלמידים</a:t>
            </a:r>
            <a:endParaRPr sz="2400">
              <a:latin typeface="Calibri"/>
              <a:ea typeface="Calibri"/>
              <a:cs typeface="Calibri"/>
              <a:sym typeface="Calibri"/>
            </a:endParaRPr>
          </a:p>
          <a:p>
            <a:pPr marL="914400" lvl="0" indent="-381000" algn="r" rtl="1">
              <a:lnSpc>
                <a:spcPct val="150000"/>
              </a:lnSpc>
              <a:spcBef>
                <a:spcPts val="0"/>
              </a:spcBef>
              <a:spcAft>
                <a:spcPts val="0"/>
              </a:spcAft>
              <a:buSzPts val="2400"/>
              <a:buFont typeface="Calibri"/>
              <a:buChar char="◆"/>
            </a:pPr>
            <a:r>
              <a:rPr lang="iw" sz="2400">
                <a:latin typeface="Calibri"/>
                <a:ea typeface="Calibri"/>
                <a:cs typeface="Calibri"/>
                <a:sym typeface="Calibri"/>
              </a:rPr>
              <a:t>איגוד ערים חיפה</a:t>
            </a:r>
            <a:endParaRPr sz="2400">
              <a:latin typeface="Calibri"/>
              <a:ea typeface="Calibri"/>
              <a:cs typeface="Calibri"/>
              <a:sym typeface="Calibri"/>
            </a:endParaRPr>
          </a:p>
        </p:txBody>
      </p:sp>
      <p:pic>
        <p:nvPicPr>
          <p:cNvPr id="675" name="Google Shape;675;p50"/>
          <p:cNvPicPr preferRelativeResize="0"/>
          <p:nvPr/>
        </p:nvPicPr>
        <p:blipFill>
          <a:blip r:embed="rId3">
            <a:alphaModFix/>
          </a:blip>
          <a:stretch>
            <a:fillRect/>
          </a:stretch>
        </p:blipFill>
        <p:spPr>
          <a:xfrm>
            <a:off x="965075" y="2159425"/>
            <a:ext cx="3077799" cy="1863775"/>
          </a:xfrm>
          <a:prstGeom prst="rect">
            <a:avLst/>
          </a:prstGeom>
          <a:noFill/>
          <a:ln>
            <a:noFill/>
          </a:ln>
        </p:spPr>
      </p:pic>
      <p:sp>
        <p:nvSpPr>
          <p:cNvPr id="676" name="Google Shape;676;p50"/>
          <p:cNvSpPr/>
          <p:nvPr/>
        </p:nvSpPr>
        <p:spPr>
          <a:xfrm>
            <a:off x="965075" y="2094700"/>
            <a:ext cx="3136500" cy="1995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1"/>
          <p:cNvSpPr/>
          <p:nvPr/>
        </p:nvSpPr>
        <p:spPr>
          <a:xfrm flipH="1">
            <a:off x="7206740" y="2743266"/>
            <a:ext cx="472500" cy="333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2" name="Google Shape;682;p51"/>
          <p:cNvSpPr/>
          <p:nvPr/>
        </p:nvSpPr>
        <p:spPr>
          <a:xfrm rot="5400000" flipH="1">
            <a:off x="3460413" y="2410430"/>
            <a:ext cx="517800" cy="6990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3" name="Google Shape;683;p51"/>
          <p:cNvSpPr txBox="1"/>
          <p:nvPr/>
        </p:nvSpPr>
        <p:spPr>
          <a:xfrm flipH="1">
            <a:off x="3047035" y="3032759"/>
            <a:ext cx="1339800" cy="525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w" sz="1700" b="1">
                <a:solidFill>
                  <a:srgbClr val="858585"/>
                </a:solidFill>
                <a:latin typeface="Calibri"/>
                <a:ea typeface="Calibri"/>
                <a:cs typeface="Calibri"/>
                <a:sym typeface="Calibri"/>
              </a:rPr>
              <a:t>התרחבות</a:t>
            </a:r>
            <a:endParaRPr sz="1700" b="1">
              <a:solidFill>
                <a:srgbClr val="858585"/>
              </a:solidFill>
              <a:latin typeface="Calibri"/>
              <a:ea typeface="Calibri"/>
              <a:cs typeface="Calibri"/>
              <a:sym typeface="Calibri"/>
            </a:endParaRPr>
          </a:p>
        </p:txBody>
      </p:sp>
      <p:sp>
        <p:nvSpPr>
          <p:cNvPr id="684" name="Google Shape;684;p51"/>
          <p:cNvSpPr/>
          <p:nvPr/>
        </p:nvSpPr>
        <p:spPr>
          <a:xfrm flipH="1">
            <a:off x="5717327" y="2743266"/>
            <a:ext cx="472500" cy="333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5" name="Google Shape;685;p51"/>
          <p:cNvSpPr/>
          <p:nvPr/>
        </p:nvSpPr>
        <p:spPr>
          <a:xfrm flipH="1">
            <a:off x="4227886" y="2743266"/>
            <a:ext cx="472500" cy="333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6" name="Google Shape;686;p51"/>
          <p:cNvSpPr/>
          <p:nvPr/>
        </p:nvSpPr>
        <p:spPr>
          <a:xfrm rot="5400000" flipH="1">
            <a:off x="7928828" y="2410430"/>
            <a:ext cx="517800" cy="6990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7" name="Google Shape;687;p51"/>
          <p:cNvSpPr txBox="1"/>
          <p:nvPr/>
        </p:nvSpPr>
        <p:spPr>
          <a:xfrm flipH="1">
            <a:off x="7838228" y="2501030"/>
            <a:ext cx="699000" cy="51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w" sz="2000" b="1">
                <a:solidFill>
                  <a:srgbClr val="A72A1E"/>
                </a:solidFill>
                <a:latin typeface="Calibri"/>
                <a:ea typeface="Calibri"/>
                <a:cs typeface="Calibri"/>
                <a:sym typeface="Calibri"/>
              </a:rPr>
              <a:t>11</a:t>
            </a:r>
            <a:endParaRPr sz="2000" b="1">
              <a:solidFill>
                <a:srgbClr val="A72A1E"/>
              </a:solidFill>
              <a:latin typeface="Calibri"/>
              <a:ea typeface="Calibri"/>
              <a:cs typeface="Calibri"/>
              <a:sym typeface="Calibri"/>
            </a:endParaRPr>
          </a:p>
        </p:txBody>
      </p:sp>
      <p:sp>
        <p:nvSpPr>
          <p:cNvPr id="688" name="Google Shape;688;p51"/>
          <p:cNvSpPr txBox="1"/>
          <p:nvPr/>
        </p:nvSpPr>
        <p:spPr>
          <a:xfrm flipH="1">
            <a:off x="7493375" y="3162577"/>
            <a:ext cx="1375500" cy="699000"/>
          </a:xfrm>
          <a:prstGeom prst="rect">
            <a:avLst/>
          </a:prstGeom>
          <a:noFill/>
          <a:ln>
            <a:noFill/>
          </a:ln>
        </p:spPr>
        <p:txBody>
          <a:bodyPr spcFirstLastPara="1" wrap="square" lIns="91425" tIns="91425" rIns="91425" bIns="91425" anchor="b" anchorCtr="0">
            <a:noAutofit/>
          </a:bodyPr>
          <a:lstStyle/>
          <a:p>
            <a:pPr marL="0" lvl="0" indent="0" algn="ctr" rtl="1">
              <a:lnSpc>
                <a:spcPct val="115000"/>
              </a:lnSpc>
              <a:spcBef>
                <a:spcPts val="0"/>
              </a:spcBef>
              <a:spcAft>
                <a:spcPts val="0"/>
              </a:spcAft>
              <a:buNone/>
            </a:pPr>
            <a:r>
              <a:rPr lang="iw" sz="1700" b="1">
                <a:solidFill>
                  <a:srgbClr val="A72A1E"/>
                </a:solidFill>
                <a:latin typeface="Calibri"/>
                <a:ea typeface="Calibri"/>
                <a:cs typeface="Calibri"/>
                <a:sym typeface="Calibri"/>
              </a:rPr>
              <a:t>פיתוח האב טיפוס</a:t>
            </a:r>
            <a:endParaRPr sz="1700" b="1">
              <a:solidFill>
                <a:srgbClr val="A72A1E"/>
              </a:solidFill>
              <a:latin typeface="Calibri"/>
              <a:ea typeface="Calibri"/>
              <a:cs typeface="Calibri"/>
              <a:sym typeface="Calibri"/>
            </a:endParaRPr>
          </a:p>
        </p:txBody>
      </p:sp>
      <p:sp>
        <p:nvSpPr>
          <p:cNvPr id="689" name="Google Shape;689;p51"/>
          <p:cNvSpPr txBox="1"/>
          <p:nvPr/>
        </p:nvSpPr>
        <p:spPr>
          <a:xfrm flipH="1">
            <a:off x="6732907" y="4087176"/>
            <a:ext cx="1375500" cy="8676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endParaRPr sz="1300">
              <a:solidFill>
                <a:srgbClr val="A72A1E"/>
              </a:solidFill>
              <a:latin typeface="Calibri"/>
              <a:ea typeface="Calibri"/>
              <a:cs typeface="Calibri"/>
              <a:sym typeface="Calibri"/>
            </a:endParaRPr>
          </a:p>
        </p:txBody>
      </p:sp>
      <p:sp>
        <p:nvSpPr>
          <p:cNvPr id="690" name="Google Shape;690;p51"/>
          <p:cNvSpPr/>
          <p:nvPr/>
        </p:nvSpPr>
        <p:spPr>
          <a:xfrm flipH="1">
            <a:off x="2738286" y="2743266"/>
            <a:ext cx="472500" cy="333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91" name="Google Shape;691;p51"/>
          <p:cNvSpPr txBox="1"/>
          <p:nvPr/>
        </p:nvSpPr>
        <p:spPr>
          <a:xfrm flipH="1">
            <a:off x="144568" y="2990421"/>
            <a:ext cx="1339800" cy="525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w" sz="1700" b="1">
                <a:solidFill>
                  <a:srgbClr val="858585"/>
                </a:solidFill>
                <a:latin typeface="Calibri"/>
                <a:ea typeface="Calibri"/>
                <a:cs typeface="Calibri"/>
                <a:sym typeface="Calibri"/>
              </a:rPr>
              <a:t>Exit</a:t>
            </a:r>
            <a:endParaRPr sz="1700" b="1">
              <a:solidFill>
                <a:srgbClr val="D9D9D9"/>
              </a:solidFill>
              <a:latin typeface="Calibri"/>
              <a:ea typeface="Calibri"/>
              <a:cs typeface="Calibri"/>
              <a:sym typeface="Calibri"/>
            </a:endParaRPr>
          </a:p>
        </p:txBody>
      </p:sp>
      <p:sp>
        <p:nvSpPr>
          <p:cNvPr id="692" name="Google Shape;692;p51"/>
          <p:cNvSpPr/>
          <p:nvPr/>
        </p:nvSpPr>
        <p:spPr>
          <a:xfrm flipH="1">
            <a:off x="1284762" y="2743266"/>
            <a:ext cx="472500" cy="33300"/>
          </a:xfrm>
          <a:prstGeom prst="roundRect">
            <a:avLst>
              <a:gd name="adj" fmla="val 50000"/>
            </a:avLst>
          </a:prstGeom>
          <a:solidFill>
            <a:srgbClr val="858585"/>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93" name="Google Shape;693;p51"/>
          <p:cNvSpPr/>
          <p:nvPr/>
        </p:nvSpPr>
        <p:spPr>
          <a:xfrm rot="5400000" flipH="1">
            <a:off x="1988868" y="2410417"/>
            <a:ext cx="517800" cy="6990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94" name="Google Shape;694;p51"/>
          <p:cNvSpPr txBox="1"/>
          <p:nvPr/>
        </p:nvSpPr>
        <p:spPr>
          <a:xfrm flipH="1">
            <a:off x="1557370" y="2990299"/>
            <a:ext cx="1339800" cy="551700"/>
          </a:xfrm>
          <a:prstGeom prst="rect">
            <a:avLst/>
          </a:prstGeom>
          <a:noFill/>
          <a:ln>
            <a:noFill/>
          </a:ln>
        </p:spPr>
        <p:txBody>
          <a:bodyPr spcFirstLastPara="1" wrap="square" lIns="91425" tIns="91425" rIns="91425" bIns="91425" anchor="b" anchorCtr="0">
            <a:noAutofit/>
          </a:bodyPr>
          <a:lstStyle/>
          <a:p>
            <a:pPr marL="0" lvl="0" indent="0" algn="r" rtl="1">
              <a:lnSpc>
                <a:spcPct val="115000"/>
              </a:lnSpc>
              <a:spcBef>
                <a:spcPts val="0"/>
              </a:spcBef>
              <a:spcAft>
                <a:spcPts val="0"/>
              </a:spcAft>
              <a:buNone/>
            </a:pPr>
            <a:r>
              <a:rPr lang="iw" sz="1700" b="1">
                <a:solidFill>
                  <a:srgbClr val="858585"/>
                </a:solidFill>
                <a:latin typeface="Calibri"/>
                <a:ea typeface="Calibri"/>
                <a:cs typeface="Calibri"/>
                <a:sym typeface="Calibri"/>
              </a:rPr>
              <a:t>פידבק ושיפור</a:t>
            </a:r>
            <a:endParaRPr sz="1700" b="1">
              <a:solidFill>
                <a:srgbClr val="858585"/>
              </a:solidFill>
              <a:latin typeface="Calibri"/>
              <a:ea typeface="Calibri"/>
              <a:cs typeface="Calibri"/>
              <a:sym typeface="Calibri"/>
            </a:endParaRPr>
          </a:p>
        </p:txBody>
      </p:sp>
      <p:sp>
        <p:nvSpPr>
          <p:cNvPr id="695" name="Google Shape;695;p51"/>
          <p:cNvSpPr txBox="1"/>
          <p:nvPr/>
        </p:nvSpPr>
        <p:spPr>
          <a:xfrm flipH="1">
            <a:off x="1898268" y="2514967"/>
            <a:ext cx="699000" cy="48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w" sz="2000" b="1">
                <a:solidFill>
                  <a:srgbClr val="858585"/>
                </a:solidFill>
                <a:latin typeface="Calibri"/>
                <a:ea typeface="Calibri"/>
                <a:cs typeface="Calibri"/>
                <a:sym typeface="Calibri"/>
              </a:rPr>
              <a:t>11</a:t>
            </a:r>
            <a:endParaRPr sz="2000" b="1">
              <a:solidFill>
                <a:srgbClr val="858585"/>
              </a:solidFill>
              <a:latin typeface="Calibri"/>
              <a:ea typeface="Calibri"/>
              <a:cs typeface="Calibri"/>
              <a:sym typeface="Calibri"/>
            </a:endParaRPr>
          </a:p>
        </p:txBody>
      </p:sp>
      <p:sp>
        <p:nvSpPr>
          <p:cNvPr id="696" name="Google Shape;696;p51"/>
          <p:cNvSpPr txBox="1">
            <a:spLocks noGrp="1"/>
          </p:cNvSpPr>
          <p:nvPr>
            <p:ph type="title"/>
          </p:nvPr>
        </p:nvSpPr>
        <p:spPr>
          <a:xfrm>
            <a:off x="700400" y="820128"/>
            <a:ext cx="7717500" cy="730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Clr>
                <a:schemeClr val="dk1"/>
              </a:buClr>
              <a:buSzPts val="1100"/>
              <a:buFont typeface="Arial"/>
              <a:buNone/>
            </a:pPr>
            <a:r>
              <a:rPr lang="iw">
                <a:solidFill>
                  <a:schemeClr val="dk2"/>
                </a:solidFill>
                <a:latin typeface="Calibri"/>
                <a:ea typeface="Calibri"/>
                <a:cs typeface="Calibri"/>
                <a:sym typeface="Calibri"/>
              </a:rPr>
              <a:t>אבני דרך</a:t>
            </a:r>
            <a:endParaRPr>
              <a:solidFill>
                <a:schemeClr val="dk2"/>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697" name="Google Shape;697;p51"/>
          <p:cNvSpPr txBox="1"/>
          <p:nvPr/>
        </p:nvSpPr>
        <p:spPr>
          <a:xfrm flipH="1">
            <a:off x="4525385" y="3032747"/>
            <a:ext cx="1339800" cy="525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iw" sz="1700" b="1">
                <a:solidFill>
                  <a:srgbClr val="858585"/>
                </a:solidFill>
                <a:latin typeface="Calibri"/>
                <a:ea typeface="Calibri"/>
                <a:cs typeface="Calibri"/>
                <a:sym typeface="Calibri"/>
              </a:rPr>
              <a:t>פידבק ושיפור</a:t>
            </a:r>
            <a:endParaRPr sz="1700" b="1">
              <a:solidFill>
                <a:srgbClr val="858585"/>
              </a:solidFill>
              <a:latin typeface="Calibri"/>
              <a:ea typeface="Calibri"/>
              <a:cs typeface="Calibri"/>
              <a:sym typeface="Calibri"/>
            </a:endParaRPr>
          </a:p>
        </p:txBody>
      </p:sp>
      <p:grpSp>
        <p:nvGrpSpPr>
          <p:cNvPr id="698" name="Google Shape;698;p51"/>
          <p:cNvGrpSpPr/>
          <p:nvPr/>
        </p:nvGrpSpPr>
        <p:grpSpPr>
          <a:xfrm>
            <a:off x="4859344" y="2501013"/>
            <a:ext cx="699000" cy="517800"/>
            <a:chOff x="4868219" y="1988688"/>
            <a:chExt cx="699000" cy="517800"/>
          </a:xfrm>
        </p:grpSpPr>
        <p:sp>
          <p:nvSpPr>
            <p:cNvPr id="699" name="Google Shape;699;p51"/>
            <p:cNvSpPr/>
            <p:nvPr/>
          </p:nvSpPr>
          <p:spPr>
            <a:xfrm rot="5400000" flipH="1">
              <a:off x="4958819" y="1898088"/>
              <a:ext cx="517800" cy="6990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0" name="Google Shape;700;p51"/>
            <p:cNvSpPr txBox="1"/>
            <p:nvPr/>
          </p:nvSpPr>
          <p:spPr>
            <a:xfrm flipH="1">
              <a:off x="4868219" y="2002638"/>
              <a:ext cx="699000" cy="48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w" sz="2000" b="1">
                  <a:solidFill>
                    <a:srgbClr val="858585"/>
                  </a:solidFill>
                  <a:latin typeface="Calibri"/>
                  <a:ea typeface="Calibri"/>
                  <a:cs typeface="Calibri"/>
                  <a:sym typeface="Calibri"/>
                </a:rPr>
                <a:t>08</a:t>
              </a:r>
              <a:endParaRPr sz="2000" b="1">
                <a:solidFill>
                  <a:srgbClr val="858585"/>
                </a:solidFill>
                <a:latin typeface="Calibri"/>
                <a:ea typeface="Calibri"/>
                <a:cs typeface="Calibri"/>
                <a:sym typeface="Calibri"/>
              </a:endParaRPr>
            </a:p>
          </p:txBody>
        </p:sp>
      </p:grpSp>
      <p:sp>
        <p:nvSpPr>
          <p:cNvPr id="701" name="Google Shape;701;p51"/>
          <p:cNvSpPr txBox="1"/>
          <p:nvPr/>
        </p:nvSpPr>
        <p:spPr>
          <a:xfrm flipH="1">
            <a:off x="6012788" y="3162564"/>
            <a:ext cx="1375500" cy="699000"/>
          </a:xfrm>
          <a:prstGeom prst="rect">
            <a:avLst/>
          </a:prstGeom>
          <a:noFill/>
          <a:ln>
            <a:noFill/>
          </a:ln>
        </p:spPr>
        <p:txBody>
          <a:bodyPr spcFirstLastPara="1" wrap="square" lIns="91425" tIns="91425" rIns="91425" bIns="91425" anchor="b" anchorCtr="0">
            <a:noAutofit/>
          </a:bodyPr>
          <a:lstStyle/>
          <a:p>
            <a:pPr marL="0" lvl="0" indent="0" algn="ctr" rtl="1">
              <a:lnSpc>
                <a:spcPct val="115000"/>
              </a:lnSpc>
              <a:spcBef>
                <a:spcPts val="0"/>
              </a:spcBef>
              <a:spcAft>
                <a:spcPts val="0"/>
              </a:spcAft>
              <a:buNone/>
            </a:pPr>
            <a:r>
              <a:rPr lang="iw" sz="1700" b="1">
                <a:solidFill>
                  <a:srgbClr val="A72A1E"/>
                </a:solidFill>
                <a:latin typeface="Calibri"/>
                <a:ea typeface="Calibri"/>
                <a:cs typeface="Calibri"/>
                <a:sym typeface="Calibri"/>
              </a:rPr>
              <a:t>סיום פיתוח ואימוץ</a:t>
            </a:r>
            <a:endParaRPr sz="1700" b="1">
              <a:solidFill>
                <a:srgbClr val="A72A1E"/>
              </a:solidFill>
              <a:latin typeface="Calibri"/>
              <a:ea typeface="Calibri"/>
              <a:cs typeface="Calibri"/>
              <a:sym typeface="Calibri"/>
            </a:endParaRPr>
          </a:p>
        </p:txBody>
      </p:sp>
      <p:sp>
        <p:nvSpPr>
          <p:cNvPr id="702" name="Google Shape;702;p51"/>
          <p:cNvSpPr txBox="1"/>
          <p:nvPr/>
        </p:nvSpPr>
        <p:spPr>
          <a:xfrm flipH="1">
            <a:off x="6348782" y="2501030"/>
            <a:ext cx="699000" cy="51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w" sz="2000" b="1">
                <a:solidFill>
                  <a:srgbClr val="A72A1E"/>
                </a:solidFill>
                <a:latin typeface="Calibri"/>
                <a:ea typeface="Calibri"/>
                <a:cs typeface="Calibri"/>
                <a:sym typeface="Calibri"/>
              </a:rPr>
              <a:t>05</a:t>
            </a:r>
            <a:endParaRPr sz="2000" b="1">
              <a:solidFill>
                <a:srgbClr val="A72A1E"/>
              </a:solidFill>
              <a:latin typeface="Calibri"/>
              <a:ea typeface="Calibri"/>
              <a:cs typeface="Calibri"/>
              <a:sym typeface="Calibri"/>
            </a:endParaRPr>
          </a:p>
        </p:txBody>
      </p:sp>
      <p:sp>
        <p:nvSpPr>
          <p:cNvPr id="703" name="Google Shape;703;p51"/>
          <p:cNvSpPr/>
          <p:nvPr/>
        </p:nvSpPr>
        <p:spPr>
          <a:xfrm rot="5400000" flipH="1">
            <a:off x="6439394" y="2410430"/>
            <a:ext cx="517800" cy="6990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04" name="Google Shape;704;p51"/>
          <p:cNvSpPr txBox="1"/>
          <p:nvPr/>
        </p:nvSpPr>
        <p:spPr>
          <a:xfrm flipH="1">
            <a:off x="3369813" y="2501030"/>
            <a:ext cx="699000" cy="51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iw" sz="2000" b="1">
                <a:solidFill>
                  <a:srgbClr val="858585"/>
                </a:solidFill>
                <a:latin typeface="Calibri"/>
                <a:ea typeface="Calibri"/>
                <a:cs typeface="Calibri"/>
                <a:sym typeface="Calibri"/>
              </a:rPr>
              <a:t>09</a:t>
            </a:r>
            <a:endParaRPr sz="2000" b="1">
              <a:solidFill>
                <a:srgbClr val="A72A1E"/>
              </a:solidFill>
              <a:latin typeface="Calibri"/>
              <a:ea typeface="Calibri"/>
              <a:cs typeface="Calibri"/>
              <a:sym typeface="Calibri"/>
            </a:endParaRPr>
          </a:p>
        </p:txBody>
      </p:sp>
      <p:sp>
        <p:nvSpPr>
          <p:cNvPr id="705" name="Google Shape;705;p51"/>
          <p:cNvSpPr txBox="1"/>
          <p:nvPr/>
        </p:nvSpPr>
        <p:spPr>
          <a:xfrm flipH="1">
            <a:off x="444735" y="2514975"/>
            <a:ext cx="699000" cy="48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w" sz="2000" b="1">
                <a:solidFill>
                  <a:srgbClr val="858585"/>
                </a:solidFill>
                <a:latin typeface="Calibri"/>
                <a:ea typeface="Calibri"/>
                <a:cs typeface="Calibri"/>
                <a:sym typeface="Calibri"/>
              </a:rPr>
              <a:t>12</a:t>
            </a:r>
            <a:endParaRPr sz="2000" b="1">
              <a:solidFill>
                <a:srgbClr val="858585"/>
              </a:solidFill>
              <a:latin typeface="Calibri"/>
              <a:ea typeface="Calibri"/>
              <a:cs typeface="Calibri"/>
              <a:sym typeface="Calibri"/>
            </a:endParaRPr>
          </a:p>
        </p:txBody>
      </p:sp>
      <p:sp>
        <p:nvSpPr>
          <p:cNvPr id="706" name="Google Shape;706;p51"/>
          <p:cNvSpPr/>
          <p:nvPr/>
        </p:nvSpPr>
        <p:spPr>
          <a:xfrm rot="5400000" flipH="1">
            <a:off x="535335" y="2410425"/>
            <a:ext cx="517800" cy="6990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2"/>
          <p:cNvSpPr txBox="1">
            <a:spLocks noGrp="1"/>
          </p:cNvSpPr>
          <p:nvPr>
            <p:ph type="title" idx="4294967295"/>
          </p:nvPr>
        </p:nvSpPr>
        <p:spPr>
          <a:xfrm>
            <a:off x="1433100" y="1840500"/>
            <a:ext cx="6277800" cy="1919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6000">
                <a:solidFill>
                  <a:srgbClr val="FFFFFF"/>
                </a:solidFill>
                <a:latin typeface="Calibri"/>
                <a:ea typeface="Calibri"/>
                <a:cs typeface="Calibri"/>
                <a:sym typeface="Calibri"/>
              </a:rPr>
              <a:t>תודה על ההקשבה!</a:t>
            </a:r>
            <a:endParaRPr sz="60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title" idx="6"/>
          </p:nvPr>
        </p:nvSpPr>
        <p:spPr>
          <a:xfrm>
            <a:off x="262650" y="1176075"/>
            <a:ext cx="8618700" cy="847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3600">
                <a:latin typeface="Calibri"/>
                <a:ea typeface="Calibri"/>
                <a:cs typeface="Calibri"/>
                <a:sym typeface="Calibri"/>
              </a:rPr>
              <a:t>הצוות</a:t>
            </a:r>
            <a:endParaRPr sz="3600">
              <a:latin typeface="Calibri"/>
              <a:ea typeface="Calibri"/>
              <a:cs typeface="Calibri"/>
              <a:sym typeface="Calibri"/>
            </a:endParaRPr>
          </a:p>
        </p:txBody>
      </p:sp>
      <p:sp>
        <p:nvSpPr>
          <p:cNvPr id="585" name="Google Shape;585;p40"/>
          <p:cNvSpPr txBox="1">
            <a:spLocks noGrp="1"/>
          </p:cNvSpPr>
          <p:nvPr>
            <p:ph type="title"/>
          </p:nvPr>
        </p:nvSpPr>
        <p:spPr>
          <a:xfrm>
            <a:off x="219954" y="1788724"/>
            <a:ext cx="2513100" cy="1198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2400">
                <a:latin typeface="Calibri"/>
                <a:ea typeface="Calibri"/>
                <a:cs typeface="Calibri"/>
                <a:sym typeface="Calibri"/>
              </a:rPr>
              <a:t>ולאא מנאסרה</a:t>
            </a:r>
            <a:endParaRPr sz="2400">
              <a:latin typeface="Calibri"/>
              <a:ea typeface="Calibri"/>
              <a:cs typeface="Calibri"/>
              <a:sym typeface="Calibri"/>
            </a:endParaRPr>
          </a:p>
        </p:txBody>
      </p:sp>
      <p:sp>
        <p:nvSpPr>
          <p:cNvPr id="586" name="Google Shape;586;p40"/>
          <p:cNvSpPr txBox="1">
            <a:spLocks noGrp="1"/>
          </p:cNvSpPr>
          <p:nvPr>
            <p:ph type="title" idx="4"/>
          </p:nvPr>
        </p:nvSpPr>
        <p:spPr>
          <a:xfrm>
            <a:off x="3390898" y="1788726"/>
            <a:ext cx="2271300" cy="1198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2400">
                <a:latin typeface="Calibri"/>
                <a:ea typeface="Calibri"/>
                <a:cs typeface="Calibri"/>
                <a:sym typeface="Calibri"/>
              </a:rPr>
              <a:t>ויאם שאהין</a:t>
            </a:r>
            <a:endParaRPr sz="2400">
              <a:latin typeface="Calibri"/>
              <a:ea typeface="Calibri"/>
              <a:cs typeface="Calibri"/>
              <a:sym typeface="Calibri"/>
            </a:endParaRPr>
          </a:p>
        </p:txBody>
      </p:sp>
      <p:sp>
        <p:nvSpPr>
          <p:cNvPr id="587" name="Google Shape;587;p40"/>
          <p:cNvSpPr txBox="1">
            <a:spLocks noGrp="1"/>
          </p:cNvSpPr>
          <p:nvPr>
            <p:ph type="title" idx="5"/>
          </p:nvPr>
        </p:nvSpPr>
        <p:spPr>
          <a:xfrm>
            <a:off x="6320050" y="1788725"/>
            <a:ext cx="2227800" cy="1198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2400">
                <a:latin typeface="Calibri"/>
                <a:ea typeface="Calibri"/>
                <a:cs typeface="Calibri"/>
                <a:sym typeface="Calibri"/>
              </a:rPr>
              <a:t>אדיר גופטה</a:t>
            </a:r>
            <a:endParaRPr sz="2400">
              <a:latin typeface="Calibri"/>
              <a:ea typeface="Calibri"/>
              <a:cs typeface="Calibri"/>
              <a:sym typeface="Calibri"/>
            </a:endParaRPr>
          </a:p>
        </p:txBody>
      </p:sp>
      <p:pic>
        <p:nvPicPr>
          <p:cNvPr id="588" name="Google Shape;588;p40"/>
          <p:cNvPicPr preferRelativeResize="0"/>
          <p:nvPr/>
        </p:nvPicPr>
        <p:blipFill>
          <a:blip r:embed="rId3">
            <a:alphaModFix/>
          </a:blip>
          <a:stretch>
            <a:fillRect/>
          </a:stretch>
        </p:blipFill>
        <p:spPr>
          <a:xfrm>
            <a:off x="3653623" y="2510900"/>
            <a:ext cx="1745850" cy="2327800"/>
          </a:xfrm>
          <a:prstGeom prst="rect">
            <a:avLst/>
          </a:prstGeom>
          <a:noFill/>
          <a:ln>
            <a:noFill/>
          </a:ln>
        </p:spPr>
      </p:pic>
      <p:pic>
        <p:nvPicPr>
          <p:cNvPr id="589" name="Google Shape;589;p40"/>
          <p:cNvPicPr preferRelativeResize="0"/>
          <p:nvPr/>
        </p:nvPicPr>
        <p:blipFill>
          <a:blip r:embed="rId4">
            <a:alphaModFix/>
          </a:blip>
          <a:stretch>
            <a:fillRect/>
          </a:stretch>
        </p:blipFill>
        <p:spPr>
          <a:xfrm>
            <a:off x="6652037" y="2510900"/>
            <a:ext cx="1630575" cy="2327800"/>
          </a:xfrm>
          <a:prstGeom prst="rect">
            <a:avLst/>
          </a:prstGeom>
          <a:noFill/>
          <a:ln>
            <a:noFill/>
          </a:ln>
        </p:spPr>
      </p:pic>
      <p:pic>
        <p:nvPicPr>
          <p:cNvPr id="590" name="Google Shape;590;p40"/>
          <p:cNvPicPr preferRelativeResize="0"/>
          <p:nvPr/>
        </p:nvPicPr>
        <p:blipFill rotWithShape="1">
          <a:blip r:embed="rId5">
            <a:alphaModFix/>
          </a:blip>
          <a:srcRect t="17457" r="11948"/>
          <a:stretch/>
        </p:blipFill>
        <p:spPr>
          <a:xfrm>
            <a:off x="603575" y="2510900"/>
            <a:ext cx="1745851" cy="232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1"/>
          <p:cNvPicPr preferRelativeResize="0"/>
          <p:nvPr/>
        </p:nvPicPr>
        <p:blipFill>
          <a:blip r:embed="rId3">
            <a:alphaModFix/>
          </a:blip>
          <a:stretch>
            <a:fillRect/>
          </a:stretch>
        </p:blipFill>
        <p:spPr>
          <a:xfrm>
            <a:off x="5710440" y="0"/>
            <a:ext cx="3433560" cy="5143499"/>
          </a:xfrm>
          <a:prstGeom prst="rect">
            <a:avLst/>
          </a:prstGeom>
          <a:noFill/>
          <a:ln>
            <a:noFill/>
          </a:ln>
        </p:spPr>
      </p:pic>
      <p:sp>
        <p:nvSpPr>
          <p:cNvPr id="596" name="Google Shape;596;p41"/>
          <p:cNvSpPr txBox="1"/>
          <p:nvPr/>
        </p:nvSpPr>
        <p:spPr>
          <a:xfrm>
            <a:off x="545100" y="1034275"/>
            <a:ext cx="4836000" cy="3550200"/>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0"/>
              </a:spcAft>
              <a:buNone/>
            </a:pPr>
            <a:r>
              <a:rPr lang="iw" sz="7000" b="1">
                <a:solidFill>
                  <a:schemeClr val="dk2"/>
                </a:solidFill>
                <a:latin typeface="Calibri"/>
                <a:ea typeface="Calibri"/>
                <a:cs typeface="Calibri"/>
                <a:sym typeface="Calibri"/>
              </a:rPr>
              <a:t>קיימות</a:t>
            </a:r>
            <a:endParaRPr sz="7000" b="1">
              <a:solidFill>
                <a:schemeClr val="dk2"/>
              </a:solidFill>
              <a:latin typeface="Calibri"/>
              <a:ea typeface="Calibri"/>
              <a:cs typeface="Calibri"/>
              <a:sym typeface="Calibri"/>
            </a:endParaRPr>
          </a:p>
          <a:p>
            <a:pPr marL="0" lvl="0" indent="0" algn="ctr" rtl="1">
              <a:lnSpc>
                <a:spcPct val="115000"/>
              </a:lnSpc>
              <a:spcBef>
                <a:spcPts val="0"/>
              </a:spcBef>
              <a:spcAft>
                <a:spcPts val="0"/>
              </a:spcAft>
              <a:buNone/>
            </a:pPr>
            <a:endParaRPr sz="1300">
              <a:solidFill>
                <a:schemeClr val="dk2"/>
              </a:solidFill>
              <a:latin typeface="Calibri"/>
              <a:ea typeface="Calibri"/>
              <a:cs typeface="Calibri"/>
              <a:sym typeface="Calibri"/>
            </a:endParaRPr>
          </a:p>
          <a:p>
            <a:pPr marL="0" lvl="0" indent="0" algn="ctr" rtl="1">
              <a:lnSpc>
                <a:spcPct val="115000"/>
              </a:lnSpc>
              <a:spcBef>
                <a:spcPts val="0"/>
              </a:spcBef>
              <a:spcAft>
                <a:spcPts val="0"/>
              </a:spcAft>
              <a:buNone/>
            </a:pPr>
            <a:r>
              <a:rPr lang="iw" sz="3200">
                <a:solidFill>
                  <a:schemeClr val="dk2"/>
                </a:solidFill>
                <a:latin typeface="Calibri"/>
                <a:ea typeface="Calibri"/>
                <a:cs typeface="Calibri"/>
                <a:sym typeface="Calibri"/>
              </a:rPr>
              <a:t>אחד האתגרים המשמעותיים במאה ה-21</a:t>
            </a:r>
            <a:endParaRPr sz="32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2"/>
          <p:cNvSpPr txBox="1">
            <a:spLocks noGrp="1"/>
          </p:cNvSpPr>
          <p:nvPr>
            <p:ph type="ctrTitle" idx="2"/>
          </p:nvPr>
        </p:nvSpPr>
        <p:spPr>
          <a:xfrm flipH="1">
            <a:off x="2747863" y="1199624"/>
            <a:ext cx="3660600" cy="8187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iw" sz="3600">
                <a:latin typeface="Calibri"/>
                <a:ea typeface="Calibri"/>
                <a:cs typeface="Calibri"/>
                <a:sym typeface="Calibri"/>
              </a:rPr>
              <a:t>בתי ספר ירוקים</a:t>
            </a:r>
            <a:endParaRPr sz="3600">
              <a:latin typeface="Calibri"/>
              <a:ea typeface="Calibri"/>
              <a:cs typeface="Calibri"/>
              <a:sym typeface="Calibri"/>
            </a:endParaRPr>
          </a:p>
        </p:txBody>
      </p:sp>
      <p:pic>
        <p:nvPicPr>
          <p:cNvPr id="602" name="Google Shape;602;p42"/>
          <p:cNvPicPr preferRelativeResize="0"/>
          <p:nvPr/>
        </p:nvPicPr>
        <p:blipFill>
          <a:blip r:embed="rId3">
            <a:alphaModFix/>
          </a:blip>
          <a:stretch>
            <a:fillRect/>
          </a:stretch>
        </p:blipFill>
        <p:spPr>
          <a:xfrm>
            <a:off x="3310263" y="2306162"/>
            <a:ext cx="2535776" cy="1901825"/>
          </a:xfrm>
          <a:prstGeom prst="rect">
            <a:avLst/>
          </a:prstGeom>
          <a:noFill/>
          <a:ln>
            <a:noFill/>
          </a:ln>
        </p:spPr>
      </p:pic>
      <p:sp>
        <p:nvSpPr>
          <p:cNvPr id="603" name="Google Shape;603;p42"/>
          <p:cNvSpPr/>
          <p:nvPr/>
        </p:nvSpPr>
        <p:spPr>
          <a:xfrm>
            <a:off x="6471300" y="4197669"/>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1600"/>
              </a:spcAft>
              <a:buClr>
                <a:schemeClr val="dk1"/>
              </a:buClr>
              <a:buSzPts val="1100"/>
              <a:buFont typeface="Arial"/>
              <a:buNone/>
            </a:pPr>
            <a:r>
              <a:rPr lang="iw" sz="1700" b="1">
                <a:solidFill>
                  <a:schemeClr val="dk2"/>
                </a:solidFill>
                <a:latin typeface="Calibri"/>
                <a:ea typeface="Calibri"/>
                <a:cs typeface="Calibri"/>
                <a:sym typeface="Calibri"/>
              </a:rPr>
              <a:t>צמצום משאבים</a:t>
            </a:r>
            <a:endParaRPr sz="1700" b="1">
              <a:solidFill>
                <a:schemeClr val="dk2"/>
              </a:solidFill>
              <a:latin typeface="Calibri"/>
              <a:ea typeface="Calibri"/>
              <a:cs typeface="Calibri"/>
              <a:sym typeface="Calibri"/>
            </a:endParaRPr>
          </a:p>
        </p:txBody>
      </p:sp>
      <p:sp>
        <p:nvSpPr>
          <p:cNvPr id="604" name="Google Shape;604;p42"/>
          <p:cNvSpPr/>
          <p:nvPr/>
        </p:nvSpPr>
        <p:spPr>
          <a:xfrm>
            <a:off x="3310213" y="2295975"/>
            <a:ext cx="2535900" cy="1901700"/>
          </a:xfrm>
          <a:prstGeom prst="rect">
            <a:avLst/>
          </a:prstGeom>
          <a:noFill/>
          <a:ln w="1143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6766475" y="2362288"/>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1600"/>
              </a:spcAft>
              <a:buClr>
                <a:schemeClr val="dk1"/>
              </a:buClr>
              <a:buSzPts val="1100"/>
              <a:buFont typeface="Arial"/>
              <a:buNone/>
            </a:pPr>
            <a:r>
              <a:rPr lang="iw" sz="1700" b="1">
                <a:solidFill>
                  <a:schemeClr val="dk2"/>
                </a:solidFill>
                <a:latin typeface="Calibri"/>
                <a:ea typeface="Calibri"/>
                <a:cs typeface="Calibri"/>
                <a:sym typeface="Calibri"/>
              </a:rPr>
              <a:t>תכניות לימודים </a:t>
            </a:r>
            <a:endParaRPr/>
          </a:p>
        </p:txBody>
      </p:sp>
      <p:sp>
        <p:nvSpPr>
          <p:cNvPr id="606" name="Google Shape;606;p42"/>
          <p:cNvSpPr/>
          <p:nvPr/>
        </p:nvSpPr>
        <p:spPr>
          <a:xfrm>
            <a:off x="5846038" y="489869"/>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1600"/>
              </a:spcAft>
              <a:buClr>
                <a:schemeClr val="dk1"/>
              </a:buClr>
              <a:buSzPts val="1100"/>
              <a:buFont typeface="Arial"/>
              <a:buNone/>
            </a:pPr>
            <a:r>
              <a:rPr lang="iw" sz="1700" b="1">
                <a:solidFill>
                  <a:schemeClr val="dk2"/>
                </a:solidFill>
                <a:latin typeface="Calibri"/>
                <a:ea typeface="Calibri"/>
                <a:cs typeface="Calibri"/>
                <a:sym typeface="Calibri"/>
              </a:rPr>
              <a:t>הנהגה ירוקה</a:t>
            </a:r>
            <a:endParaRPr sz="1700" b="1">
              <a:solidFill>
                <a:schemeClr val="dk2"/>
              </a:solidFill>
              <a:latin typeface="Calibri"/>
              <a:ea typeface="Calibri"/>
              <a:cs typeface="Calibri"/>
              <a:sym typeface="Calibri"/>
            </a:endParaRPr>
          </a:p>
        </p:txBody>
      </p:sp>
      <p:sp>
        <p:nvSpPr>
          <p:cNvPr id="607" name="Google Shape;607;p42"/>
          <p:cNvSpPr/>
          <p:nvPr/>
        </p:nvSpPr>
        <p:spPr>
          <a:xfrm>
            <a:off x="898225" y="4197669"/>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0"/>
              </a:spcAft>
              <a:buNone/>
            </a:pPr>
            <a:r>
              <a:rPr lang="iw" sz="1700" b="1">
                <a:solidFill>
                  <a:schemeClr val="dk2"/>
                </a:solidFill>
                <a:latin typeface="Calibri"/>
                <a:ea typeface="Calibri"/>
                <a:cs typeface="Calibri"/>
                <a:sym typeface="Calibri"/>
              </a:rPr>
              <a:t>נראות קהילתית</a:t>
            </a:r>
            <a:endParaRPr sz="1700" b="1">
              <a:solidFill>
                <a:schemeClr val="dk2"/>
              </a:solidFill>
              <a:latin typeface="Calibri"/>
              <a:ea typeface="Calibri"/>
              <a:cs typeface="Calibri"/>
              <a:sym typeface="Calibri"/>
            </a:endParaRPr>
          </a:p>
          <a:p>
            <a:pPr marL="0" lvl="0" indent="0" algn="ctr" rtl="1">
              <a:lnSpc>
                <a:spcPct val="115000"/>
              </a:lnSpc>
              <a:spcBef>
                <a:spcPts val="1600"/>
              </a:spcBef>
              <a:spcAft>
                <a:spcPts val="0"/>
              </a:spcAft>
              <a:buNone/>
            </a:pPr>
            <a:endParaRPr sz="1700" b="1">
              <a:solidFill>
                <a:schemeClr val="dk2"/>
              </a:solidFill>
              <a:latin typeface="Calibri"/>
              <a:ea typeface="Calibri"/>
              <a:cs typeface="Calibri"/>
              <a:sym typeface="Calibri"/>
            </a:endParaRPr>
          </a:p>
          <a:p>
            <a:pPr marL="0" lvl="0" indent="0" algn="ctr" rtl="1">
              <a:lnSpc>
                <a:spcPct val="115000"/>
              </a:lnSpc>
              <a:spcBef>
                <a:spcPts val="1600"/>
              </a:spcBef>
              <a:spcAft>
                <a:spcPts val="1600"/>
              </a:spcAft>
              <a:buNone/>
            </a:pPr>
            <a:endParaRPr sz="1700" b="1">
              <a:solidFill>
                <a:schemeClr val="dk2"/>
              </a:solidFill>
              <a:latin typeface="Calibri"/>
              <a:ea typeface="Calibri"/>
              <a:cs typeface="Calibri"/>
              <a:sym typeface="Calibri"/>
            </a:endParaRPr>
          </a:p>
        </p:txBody>
      </p:sp>
      <p:sp>
        <p:nvSpPr>
          <p:cNvPr id="608" name="Google Shape;608;p42"/>
          <p:cNvSpPr/>
          <p:nvPr/>
        </p:nvSpPr>
        <p:spPr>
          <a:xfrm>
            <a:off x="674600" y="2362288"/>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1600"/>
              </a:spcAft>
              <a:buClr>
                <a:schemeClr val="dk1"/>
              </a:buClr>
              <a:buSzPts val="1100"/>
              <a:buFont typeface="Arial"/>
              <a:buNone/>
            </a:pPr>
            <a:r>
              <a:rPr lang="iw" sz="1700" b="1">
                <a:solidFill>
                  <a:schemeClr val="dk2"/>
                </a:solidFill>
                <a:latin typeface="Calibri"/>
                <a:ea typeface="Calibri"/>
                <a:cs typeface="Calibri"/>
                <a:sym typeface="Calibri"/>
              </a:rPr>
              <a:t>הכשרת מורים</a:t>
            </a:r>
            <a:endParaRPr sz="1700" b="1">
              <a:solidFill>
                <a:schemeClr val="dk2"/>
              </a:solidFill>
              <a:latin typeface="Calibri"/>
              <a:ea typeface="Calibri"/>
              <a:cs typeface="Calibri"/>
              <a:sym typeface="Calibri"/>
            </a:endParaRPr>
          </a:p>
        </p:txBody>
      </p:sp>
      <p:sp>
        <p:nvSpPr>
          <p:cNvPr id="609" name="Google Shape;609;p42"/>
          <p:cNvSpPr/>
          <p:nvPr/>
        </p:nvSpPr>
        <p:spPr>
          <a:xfrm>
            <a:off x="1420900" y="489869"/>
            <a:ext cx="1887000" cy="593400"/>
          </a:xfrm>
          <a:prstGeom prst="roundRect">
            <a:avLst>
              <a:gd name="adj" fmla="val 16667"/>
            </a:avLst>
          </a:prstGeom>
          <a:solidFill>
            <a:srgbClr val="B6D7A8"/>
          </a:solidFill>
          <a:ln>
            <a:noFill/>
          </a:ln>
        </p:spPr>
        <p:txBody>
          <a:bodyPr spcFirstLastPara="1" wrap="square" lIns="91425" tIns="91425" rIns="91425" bIns="91425" anchor="t" anchorCtr="0">
            <a:noAutofit/>
          </a:bodyPr>
          <a:lstStyle/>
          <a:p>
            <a:pPr marL="0" lvl="0" indent="0" algn="ctr" rtl="1">
              <a:lnSpc>
                <a:spcPct val="115000"/>
              </a:lnSpc>
              <a:spcBef>
                <a:spcPts val="0"/>
              </a:spcBef>
              <a:spcAft>
                <a:spcPts val="0"/>
              </a:spcAft>
              <a:buNone/>
            </a:pPr>
            <a:r>
              <a:rPr lang="iw" sz="1700" b="1">
                <a:solidFill>
                  <a:schemeClr val="dk2"/>
                </a:solidFill>
                <a:latin typeface="Calibri"/>
                <a:ea typeface="Calibri"/>
                <a:cs typeface="Calibri"/>
                <a:sym typeface="Calibri"/>
              </a:rPr>
              <a:t>מעורבות קהילתית</a:t>
            </a:r>
            <a:endParaRPr sz="1700" b="1">
              <a:solidFill>
                <a:schemeClr val="dk2"/>
              </a:solidFill>
              <a:latin typeface="Calibri"/>
              <a:ea typeface="Calibri"/>
              <a:cs typeface="Calibri"/>
              <a:sym typeface="Calibri"/>
            </a:endParaRPr>
          </a:p>
          <a:p>
            <a:pPr marL="0" lvl="0" indent="0" algn="ctr" rtl="1">
              <a:lnSpc>
                <a:spcPct val="115000"/>
              </a:lnSpc>
              <a:spcBef>
                <a:spcPts val="1600"/>
              </a:spcBef>
              <a:spcAft>
                <a:spcPts val="1600"/>
              </a:spcAft>
              <a:buNone/>
            </a:pPr>
            <a:endParaRPr sz="1700" b="1">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3"/>
          <p:cNvSpPr txBox="1">
            <a:spLocks noGrp="1"/>
          </p:cNvSpPr>
          <p:nvPr>
            <p:ph type="ctrTitle"/>
          </p:nvPr>
        </p:nvSpPr>
        <p:spPr>
          <a:xfrm flipH="1">
            <a:off x="2520546" y="873175"/>
            <a:ext cx="4063800" cy="8553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iw" sz="4800">
                <a:latin typeface="Calibri"/>
                <a:ea typeface="Calibri"/>
                <a:cs typeface="Calibri"/>
                <a:sym typeface="Calibri"/>
              </a:rPr>
              <a:t>האתגר </a:t>
            </a:r>
            <a:endParaRPr sz="4800">
              <a:latin typeface="Calibri"/>
              <a:ea typeface="Calibri"/>
              <a:cs typeface="Calibri"/>
              <a:sym typeface="Calibri"/>
            </a:endParaRPr>
          </a:p>
        </p:txBody>
      </p:sp>
      <p:sp>
        <p:nvSpPr>
          <p:cNvPr id="615" name="Google Shape;615;p43"/>
          <p:cNvSpPr txBox="1">
            <a:spLocks noGrp="1"/>
          </p:cNvSpPr>
          <p:nvPr>
            <p:ph type="subTitle" idx="4294967295"/>
          </p:nvPr>
        </p:nvSpPr>
        <p:spPr>
          <a:xfrm flipH="1">
            <a:off x="3559500" y="2231150"/>
            <a:ext cx="2025000" cy="772800"/>
          </a:xfrm>
          <a:prstGeom prst="rect">
            <a:avLst/>
          </a:prstGeom>
        </p:spPr>
        <p:txBody>
          <a:bodyPr spcFirstLastPara="1" wrap="square" lIns="91425" tIns="91425" rIns="91425" bIns="91425" anchor="t" anchorCtr="0">
            <a:noAutofit/>
          </a:bodyPr>
          <a:lstStyle/>
          <a:p>
            <a:pPr marL="0" lvl="0" indent="0" algn="ctr" rtl="1">
              <a:spcBef>
                <a:spcPts val="0"/>
              </a:spcBef>
              <a:spcAft>
                <a:spcPts val="1600"/>
              </a:spcAft>
              <a:buNone/>
            </a:pPr>
            <a:r>
              <a:rPr lang="iw" sz="1800" b="1">
                <a:latin typeface="Calibri"/>
                <a:ea typeface="Calibri"/>
                <a:cs typeface="Calibri"/>
                <a:sym typeface="Calibri"/>
              </a:rPr>
              <a:t>דעיכה באורח החיים הירוק </a:t>
            </a:r>
            <a:endParaRPr sz="1800" b="1">
              <a:latin typeface="Calibri"/>
              <a:ea typeface="Calibri"/>
              <a:cs typeface="Calibri"/>
              <a:sym typeface="Calibri"/>
            </a:endParaRPr>
          </a:p>
        </p:txBody>
      </p:sp>
      <p:sp>
        <p:nvSpPr>
          <p:cNvPr id="616" name="Google Shape;616;p43"/>
          <p:cNvSpPr txBox="1">
            <a:spLocks noGrp="1"/>
          </p:cNvSpPr>
          <p:nvPr>
            <p:ph type="subTitle" idx="4294967295"/>
          </p:nvPr>
        </p:nvSpPr>
        <p:spPr>
          <a:xfrm flipH="1">
            <a:off x="5903863" y="2231150"/>
            <a:ext cx="2025000" cy="5970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1800" b="1">
                <a:latin typeface="Calibri"/>
                <a:ea typeface="Calibri"/>
                <a:cs typeface="Calibri"/>
                <a:sym typeface="Calibri"/>
              </a:rPr>
              <a:t>היעדר מידע</a:t>
            </a:r>
            <a:endParaRPr sz="1800" b="1">
              <a:latin typeface="Calibri"/>
              <a:ea typeface="Calibri"/>
              <a:cs typeface="Calibri"/>
              <a:sym typeface="Calibri"/>
            </a:endParaRPr>
          </a:p>
          <a:p>
            <a:pPr marL="457200" lvl="0" indent="0" algn="ctr" rtl="1">
              <a:spcBef>
                <a:spcPts val="1000"/>
              </a:spcBef>
              <a:spcAft>
                <a:spcPts val="0"/>
              </a:spcAft>
              <a:buNone/>
            </a:pPr>
            <a:endParaRPr sz="1800" b="1">
              <a:latin typeface="Calibri"/>
              <a:ea typeface="Calibri"/>
              <a:cs typeface="Calibri"/>
              <a:sym typeface="Calibri"/>
            </a:endParaRPr>
          </a:p>
          <a:p>
            <a:pPr marL="457200" lvl="0" indent="0" algn="ctr" rtl="1">
              <a:spcBef>
                <a:spcPts val="1600"/>
              </a:spcBef>
              <a:spcAft>
                <a:spcPts val="1600"/>
              </a:spcAft>
              <a:buNone/>
            </a:pPr>
            <a:endParaRPr sz="1800" b="1">
              <a:latin typeface="Calibri"/>
              <a:ea typeface="Calibri"/>
              <a:cs typeface="Calibri"/>
              <a:sym typeface="Calibri"/>
            </a:endParaRPr>
          </a:p>
        </p:txBody>
      </p:sp>
      <p:pic>
        <p:nvPicPr>
          <p:cNvPr id="617" name="Google Shape;617;p43"/>
          <p:cNvPicPr preferRelativeResize="0"/>
          <p:nvPr/>
        </p:nvPicPr>
        <p:blipFill>
          <a:blip r:embed="rId3">
            <a:alphaModFix/>
          </a:blip>
          <a:stretch>
            <a:fillRect/>
          </a:stretch>
        </p:blipFill>
        <p:spPr>
          <a:xfrm>
            <a:off x="6238562" y="2870119"/>
            <a:ext cx="1355601" cy="1286305"/>
          </a:xfrm>
          <a:prstGeom prst="rect">
            <a:avLst/>
          </a:prstGeom>
          <a:noFill/>
          <a:ln>
            <a:noFill/>
          </a:ln>
        </p:spPr>
      </p:pic>
      <p:pic>
        <p:nvPicPr>
          <p:cNvPr id="618" name="Google Shape;618;p43"/>
          <p:cNvPicPr preferRelativeResize="0"/>
          <p:nvPr/>
        </p:nvPicPr>
        <p:blipFill>
          <a:blip r:embed="rId4">
            <a:alphaModFix/>
          </a:blip>
          <a:stretch>
            <a:fillRect/>
          </a:stretch>
        </p:blipFill>
        <p:spPr>
          <a:xfrm>
            <a:off x="3989132" y="3004033"/>
            <a:ext cx="1214473" cy="1152392"/>
          </a:xfrm>
          <a:prstGeom prst="rect">
            <a:avLst/>
          </a:prstGeom>
          <a:noFill/>
          <a:ln>
            <a:noFill/>
          </a:ln>
        </p:spPr>
      </p:pic>
      <p:sp>
        <p:nvSpPr>
          <p:cNvPr id="619" name="Google Shape;619;p43"/>
          <p:cNvSpPr txBox="1">
            <a:spLocks noGrp="1"/>
          </p:cNvSpPr>
          <p:nvPr>
            <p:ph type="subTitle" idx="4294967295"/>
          </p:nvPr>
        </p:nvSpPr>
        <p:spPr>
          <a:xfrm flipH="1">
            <a:off x="1215127" y="2231150"/>
            <a:ext cx="2025000" cy="701700"/>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iw" sz="1800" b="1">
                <a:latin typeface="Calibri"/>
                <a:ea typeface="Calibri"/>
                <a:cs typeface="Calibri"/>
                <a:sym typeface="Calibri"/>
              </a:rPr>
              <a:t>מחסור כלים וחיבורים</a:t>
            </a:r>
            <a:endParaRPr sz="1800" b="1">
              <a:latin typeface="Calibri"/>
              <a:ea typeface="Calibri"/>
              <a:cs typeface="Calibri"/>
              <a:sym typeface="Calibri"/>
            </a:endParaRPr>
          </a:p>
        </p:txBody>
      </p:sp>
      <p:pic>
        <p:nvPicPr>
          <p:cNvPr id="620" name="Google Shape;620;p43"/>
          <p:cNvPicPr preferRelativeResize="0"/>
          <p:nvPr/>
        </p:nvPicPr>
        <p:blipFill>
          <a:blip r:embed="rId5">
            <a:alphaModFix/>
          </a:blip>
          <a:stretch>
            <a:fillRect/>
          </a:stretch>
        </p:blipFill>
        <p:spPr>
          <a:xfrm>
            <a:off x="1525868" y="3004056"/>
            <a:ext cx="1403506" cy="11523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1000"/>
                                        <p:tgtEl>
                                          <p:spTgt spid="615"/>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10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animEffect transition="in" filter="fade">
                                      <p:cBhvr>
                                        <p:cTn id="13" dur="1000"/>
                                        <p:tgtEl>
                                          <p:spTgt spid="617"/>
                                        </p:tgtEl>
                                      </p:cBhvr>
                                    </p:animEffect>
                                  </p:childTnLst>
                                </p:cTn>
                              </p:par>
                              <p:par>
                                <p:cTn id="14" presetID="10" presetClass="entr" presetSubtype="0" fill="hold" nodeType="withEffect">
                                  <p:stCondLst>
                                    <p:cond delay="0"/>
                                  </p:stCondLst>
                                  <p:childTnLst>
                                    <p:set>
                                      <p:cBhvr>
                                        <p:cTn id="15" dur="1" fill="hold">
                                          <p:stCondLst>
                                            <p:cond delay="0"/>
                                          </p:stCondLst>
                                        </p:cTn>
                                        <p:tgtEl>
                                          <p:spTgt spid="618"/>
                                        </p:tgtEl>
                                        <p:attrNameLst>
                                          <p:attrName>style.visibility</p:attrName>
                                        </p:attrNameLst>
                                      </p:cBhvr>
                                      <p:to>
                                        <p:strVal val="visible"/>
                                      </p:to>
                                    </p:set>
                                    <p:animEffect transition="in" filter="fade">
                                      <p:cBhvr>
                                        <p:cTn id="16" dur="1000"/>
                                        <p:tgtEl>
                                          <p:spTgt spid="618"/>
                                        </p:tgtEl>
                                      </p:cBhvr>
                                    </p:animEffect>
                                  </p:childTnLst>
                                </p:cTn>
                              </p:par>
                              <p:par>
                                <p:cTn id="17" presetID="10" presetClass="entr" presetSubtype="0" fill="hold" nodeType="withEffect">
                                  <p:stCondLst>
                                    <p:cond delay="0"/>
                                  </p:stCondLst>
                                  <p:childTnLst>
                                    <p:set>
                                      <p:cBhvr>
                                        <p:cTn id="18" dur="1" fill="hold">
                                          <p:stCondLst>
                                            <p:cond delay="0"/>
                                          </p:stCondLst>
                                        </p:cTn>
                                        <p:tgtEl>
                                          <p:spTgt spid="618"/>
                                        </p:tgtEl>
                                        <p:attrNameLst>
                                          <p:attrName>style.visibility</p:attrName>
                                        </p:attrNameLst>
                                      </p:cBhvr>
                                      <p:to>
                                        <p:strVal val="visible"/>
                                      </p:to>
                                    </p:set>
                                    <p:animEffect transition="in" filter="fade">
                                      <p:cBhvr>
                                        <p:cTn id="19" dur="1000"/>
                                        <p:tgtEl>
                                          <p:spTgt spid="6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9"/>
                                        </p:tgtEl>
                                        <p:attrNameLst>
                                          <p:attrName>style.visibility</p:attrName>
                                        </p:attrNameLst>
                                      </p:cBhvr>
                                      <p:to>
                                        <p:strVal val="visible"/>
                                      </p:to>
                                    </p:set>
                                    <p:animEffect transition="in" filter="fade">
                                      <p:cBhvr>
                                        <p:cTn id="24" dur="1000"/>
                                        <p:tgtEl>
                                          <p:spTgt spid="619"/>
                                        </p:tgtEl>
                                      </p:cBhvr>
                                    </p:animEffect>
                                  </p:childTnLst>
                                </p:cTn>
                              </p:par>
                              <p:par>
                                <p:cTn id="25" presetID="10" presetClass="entr" presetSubtype="0" fill="hold" nodeType="withEffect">
                                  <p:stCondLst>
                                    <p:cond delay="0"/>
                                  </p:stCondLst>
                                  <p:childTnLst>
                                    <p:set>
                                      <p:cBhvr>
                                        <p:cTn id="26" dur="1" fill="hold">
                                          <p:stCondLst>
                                            <p:cond delay="0"/>
                                          </p:stCondLst>
                                        </p:cTn>
                                        <p:tgtEl>
                                          <p:spTgt spid="620"/>
                                        </p:tgtEl>
                                        <p:attrNameLst>
                                          <p:attrName>style.visibility</p:attrName>
                                        </p:attrNameLst>
                                      </p:cBhvr>
                                      <p:to>
                                        <p:strVal val="visible"/>
                                      </p:to>
                                    </p:set>
                                    <p:animEffect transition="in" filter="fade">
                                      <p:cBhvr>
                                        <p:cTn id="27"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4"/>
          <p:cNvSpPr txBox="1">
            <a:spLocks noGrp="1"/>
          </p:cNvSpPr>
          <p:nvPr>
            <p:ph type="title" idx="4294967295"/>
          </p:nvPr>
        </p:nvSpPr>
        <p:spPr>
          <a:xfrm>
            <a:off x="4397825" y="676179"/>
            <a:ext cx="3899100" cy="6912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a:latin typeface="Calibri"/>
                <a:ea typeface="Calibri"/>
                <a:cs typeface="Calibri"/>
                <a:sym typeface="Calibri"/>
              </a:rPr>
              <a:t>הפתרון</a:t>
            </a:r>
            <a:endParaRPr>
              <a:latin typeface="Calibri"/>
              <a:ea typeface="Calibri"/>
              <a:cs typeface="Calibri"/>
              <a:sym typeface="Calibri"/>
            </a:endParaRPr>
          </a:p>
        </p:txBody>
      </p:sp>
      <p:pic>
        <p:nvPicPr>
          <p:cNvPr id="626" name="Google Shape;626;p44"/>
          <p:cNvPicPr preferRelativeResize="0"/>
          <p:nvPr/>
        </p:nvPicPr>
        <p:blipFill>
          <a:blip r:embed="rId3">
            <a:alphaModFix/>
          </a:blip>
          <a:stretch>
            <a:fillRect/>
          </a:stretch>
        </p:blipFill>
        <p:spPr>
          <a:xfrm>
            <a:off x="0" y="0"/>
            <a:ext cx="3409950" cy="5143500"/>
          </a:xfrm>
          <a:prstGeom prst="rect">
            <a:avLst/>
          </a:prstGeom>
          <a:noFill/>
          <a:ln>
            <a:noFill/>
          </a:ln>
        </p:spPr>
      </p:pic>
      <p:sp>
        <p:nvSpPr>
          <p:cNvPr id="627" name="Google Shape;627;p44"/>
          <p:cNvSpPr/>
          <p:nvPr/>
        </p:nvSpPr>
        <p:spPr>
          <a:xfrm>
            <a:off x="4950425" y="1725050"/>
            <a:ext cx="2793900" cy="691200"/>
          </a:xfrm>
          <a:prstGeom prst="flowChartAlternateProcess">
            <a:avLst/>
          </a:prstGeom>
          <a:solidFill>
            <a:srgbClr val="B6D7A8"/>
          </a:solid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iw" sz="2000">
                <a:latin typeface="Calibri"/>
                <a:ea typeface="Calibri"/>
                <a:cs typeface="Calibri"/>
                <a:sym typeface="Calibri"/>
              </a:rPr>
              <a:t>קהילה דיגיטלית</a:t>
            </a:r>
            <a:endParaRPr sz="2000">
              <a:latin typeface="Calibri"/>
              <a:ea typeface="Calibri"/>
              <a:cs typeface="Calibri"/>
              <a:sym typeface="Calibri"/>
            </a:endParaRPr>
          </a:p>
        </p:txBody>
      </p:sp>
      <p:sp>
        <p:nvSpPr>
          <p:cNvPr id="628" name="Google Shape;628;p44"/>
          <p:cNvSpPr/>
          <p:nvPr/>
        </p:nvSpPr>
        <p:spPr>
          <a:xfrm>
            <a:off x="4950425" y="2843550"/>
            <a:ext cx="2793900" cy="691200"/>
          </a:xfrm>
          <a:prstGeom prst="flowChartAlternateProcess">
            <a:avLst/>
          </a:prstGeom>
          <a:solidFill>
            <a:srgbClr val="B6D7A8"/>
          </a:solid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iw" sz="2000">
                <a:latin typeface="Calibri"/>
                <a:ea typeface="Calibri"/>
                <a:cs typeface="Calibri"/>
                <a:sym typeface="Calibri"/>
              </a:rPr>
              <a:t>שיתופי פעולה</a:t>
            </a:r>
            <a:endParaRPr sz="2000">
              <a:latin typeface="Calibri"/>
              <a:ea typeface="Calibri"/>
              <a:cs typeface="Calibri"/>
              <a:sym typeface="Calibri"/>
            </a:endParaRPr>
          </a:p>
        </p:txBody>
      </p:sp>
      <p:sp>
        <p:nvSpPr>
          <p:cNvPr id="629" name="Google Shape;629;p44"/>
          <p:cNvSpPr/>
          <p:nvPr/>
        </p:nvSpPr>
        <p:spPr>
          <a:xfrm>
            <a:off x="4950425" y="3962050"/>
            <a:ext cx="2793900" cy="691200"/>
          </a:xfrm>
          <a:prstGeom prst="flowChartAlternateProcess">
            <a:avLst/>
          </a:prstGeom>
          <a:solidFill>
            <a:srgbClr val="B6D7A8"/>
          </a:solid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iw" sz="2000">
                <a:solidFill>
                  <a:schemeClr val="dk1"/>
                </a:solidFill>
                <a:latin typeface="Calibri"/>
                <a:ea typeface="Calibri"/>
                <a:cs typeface="Calibri"/>
                <a:sym typeface="Calibri"/>
              </a:rPr>
              <a:t>משתמשים שונים</a:t>
            </a:r>
            <a:endParaRPr sz="2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sp>
        <p:nvSpPr>
          <p:cNvPr id="634" name="Google Shape;634;p45"/>
          <p:cNvSpPr txBox="1">
            <a:spLocks noGrp="1"/>
          </p:cNvSpPr>
          <p:nvPr>
            <p:ph type="body" idx="4294967295"/>
          </p:nvPr>
        </p:nvSpPr>
        <p:spPr>
          <a:xfrm>
            <a:off x="2296950" y="1756575"/>
            <a:ext cx="4550100" cy="2663700"/>
          </a:xfrm>
          <a:prstGeom prst="rect">
            <a:avLst/>
          </a:prstGeom>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None/>
            </a:pPr>
            <a:r>
              <a:rPr lang="iw" sz="3000" b="1">
                <a:solidFill>
                  <a:srgbClr val="FFFFFF"/>
                </a:solidFill>
                <a:latin typeface="Calibri"/>
                <a:ea typeface="Calibri"/>
                <a:cs typeface="Calibri"/>
                <a:sym typeface="Calibri"/>
              </a:rPr>
              <a:t>מוטיבציה</a:t>
            </a:r>
            <a:endParaRPr sz="3000" b="1">
              <a:solidFill>
                <a:srgbClr val="FFFFFF"/>
              </a:solidFill>
              <a:latin typeface="Calibri"/>
              <a:ea typeface="Calibri"/>
              <a:cs typeface="Calibri"/>
              <a:sym typeface="Calibri"/>
            </a:endParaRPr>
          </a:p>
          <a:p>
            <a:pPr marL="0" lvl="0" indent="0" algn="ctr" rtl="1">
              <a:lnSpc>
                <a:spcPct val="100000"/>
              </a:lnSpc>
              <a:spcBef>
                <a:spcPts val="1600"/>
              </a:spcBef>
              <a:spcAft>
                <a:spcPts val="0"/>
              </a:spcAft>
              <a:buClr>
                <a:schemeClr val="dk1"/>
              </a:buClr>
              <a:buSzPts val="1100"/>
              <a:buFont typeface="Arial"/>
              <a:buNone/>
            </a:pPr>
            <a:r>
              <a:rPr lang="iw" sz="3000" b="1">
                <a:solidFill>
                  <a:schemeClr val="lt1"/>
                </a:solidFill>
                <a:latin typeface="Calibri"/>
                <a:ea typeface="Calibri"/>
                <a:cs typeface="Calibri"/>
                <a:sym typeface="Calibri"/>
              </a:rPr>
              <a:t>מדדי צריכה ברורים</a:t>
            </a:r>
            <a:endParaRPr sz="3000" b="1">
              <a:solidFill>
                <a:srgbClr val="FFFFFF"/>
              </a:solidFill>
              <a:latin typeface="Calibri"/>
              <a:ea typeface="Calibri"/>
              <a:cs typeface="Calibri"/>
              <a:sym typeface="Calibri"/>
            </a:endParaRPr>
          </a:p>
          <a:p>
            <a:pPr marL="0" lvl="0" indent="0" algn="ctr" rtl="1">
              <a:lnSpc>
                <a:spcPct val="100000"/>
              </a:lnSpc>
              <a:spcBef>
                <a:spcPts val="1600"/>
              </a:spcBef>
              <a:spcAft>
                <a:spcPts val="0"/>
              </a:spcAft>
              <a:buNone/>
            </a:pPr>
            <a:r>
              <a:rPr lang="iw" sz="3000" b="1">
                <a:solidFill>
                  <a:srgbClr val="FFFFFF"/>
                </a:solidFill>
                <a:latin typeface="Calibri"/>
                <a:ea typeface="Calibri"/>
                <a:cs typeface="Calibri"/>
                <a:sym typeface="Calibri"/>
              </a:rPr>
              <a:t>חיבורים משמעותיים</a:t>
            </a:r>
            <a:endParaRPr sz="3000" b="1">
              <a:solidFill>
                <a:srgbClr val="FFFFFF"/>
              </a:solidFill>
              <a:latin typeface="Calibri"/>
              <a:ea typeface="Calibri"/>
              <a:cs typeface="Calibri"/>
              <a:sym typeface="Calibri"/>
            </a:endParaRPr>
          </a:p>
          <a:p>
            <a:pPr marL="0" lvl="0" indent="0" algn="ctr" rtl="1">
              <a:lnSpc>
                <a:spcPct val="100000"/>
              </a:lnSpc>
              <a:spcBef>
                <a:spcPts val="1600"/>
              </a:spcBef>
              <a:spcAft>
                <a:spcPts val="0"/>
              </a:spcAft>
              <a:buNone/>
            </a:pPr>
            <a:r>
              <a:rPr lang="iw" sz="3000" b="1">
                <a:solidFill>
                  <a:srgbClr val="FFFFFF"/>
                </a:solidFill>
                <a:latin typeface="Calibri"/>
                <a:ea typeface="Calibri"/>
                <a:cs typeface="Calibri"/>
                <a:sym typeface="Calibri"/>
              </a:rPr>
              <a:t>מסגרת עבודה משותפת</a:t>
            </a:r>
            <a:endParaRPr sz="3000" b="1">
              <a:solidFill>
                <a:srgbClr val="FFFFFF"/>
              </a:solidFill>
              <a:latin typeface="Calibri"/>
              <a:ea typeface="Calibri"/>
              <a:cs typeface="Calibri"/>
              <a:sym typeface="Calibri"/>
            </a:endParaRPr>
          </a:p>
          <a:p>
            <a:pPr marL="0" lvl="0" indent="0" algn="ctr" rtl="1">
              <a:lnSpc>
                <a:spcPct val="100000"/>
              </a:lnSpc>
              <a:spcBef>
                <a:spcPts val="1600"/>
              </a:spcBef>
              <a:spcAft>
                <a:spcPts val="1600"/>
              </a:spcAft>
              <a:buNone/>
            </a:pPr>
            <a:br>
              <a:rPr lang="iw" sz="3000" b="1">
                <a:solidFill>
                  <a:srgbClr val="FFFFFF"/>
                </a:solidFill>
                <a:latin typeface="Calibri"/>
                <a:ea typeface="Calibri"/>
                <a:cs typeface="Calibri"/>
                <a:sym typeface="Calibri"/>
              </a:rPr>
            </a:br>
            <a:br>
              <a:rPr lang="iw" sz="3000" b="1">
                <a:solidFill>
                  <a:srgbClr val="FFFFFF"/>
                </a:solidFill>
                <a:latin typeface="Calibri"/>
                <a:ea typeface="Calibri"/>
                <a:cs typeface="Calibri"/>
                <a:sym typeface="Calibri"/>
              </a:rPr>
            </a:br>
            <a:endParaRPr sz="3000" b="1">
              <a:solidFill>
                <a:srgbClr val="FFFFFF"/>
              </a:solidFill>
              <a:latin typeface="Calibri"/>
              <a:ea typeface="Calibri"/>
              <a:cs typeface="Calibri"/>
              <a:sym typeface="Calibri"/>
            </a:endParaRPr>
          </a:p>
        </p:txBody>
      </p:sp>
      <p:sp>
        <p:nvSpPr>
          <p:cNvPr id="635" name="Google Shape;635;p45"/>
          <p:cNvSpPr txBox="1">
            <a:spLocks noGrp="1"/>
          </p:cNvSpPr>
          <p:nvPr>
            <p:ph type="title" idx="4294967295"/>
          </p:nvPr>
        </p:nvSpPr>
        <p:spPr>
          <a:xfrm>
            <a:off x="2605200" y="559329"/>
            <a:ext cx="3933600" cy="9108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iw" sz="4800">
                <a:solidFill>
                  <a:srgbClr val="FFFFFF"/>
                </a:solidFill>
                <a:latin typeface="Calibri"/>
                <a:ea typeface="Calibri"/>
                <a:cs typeface="Calibri"/>
                <a:sym typeface="Calibri"/>
              </a:rPr>
              <a:t>הפתרון</a:t>
            </a:r>
            <a:endParaRPr sz="4800">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6" title="Demo_2.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46" name="Google Shape;646;p47"/>
          <p:cNvPicPr preferRelativeResize="0"/>
          <p:nvPr/>
        </p:nvPicPr>
        <p:blipFill>
          <a:blip r:embed="rId4">
            <a:alphaModFix/>
          </a:blip>
          <a:stretch>
            <a:fillRect/>
          </a:stretch>
        </p:blipFill>
        <p:spPr>
          <a:xfrm>
            <a:off x="152400" y="908875"/>
            <a:ext cx="8839200" cy="3325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5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vironmental Protection Meeting by Slidesgo">
  <a:themeElements>
    <a:clrScheme name="Simple Light">
      <a:dk1>
        <a:srgbClr val="000000"/>
      </a:dk1>
      <a:lt1>
        <a:srgbClr val="FFFFFF"/>
      </a:lt1>
      <a:dk2>
        <a:srgbClr val="2D5C2E"/>
      </a:dk2>
      <a:lt2>
        <a:srgbClr val="F2F8E9"/>
      </a:lt2>
      <a:accent1>
        <a:srgbClr val="D9EAD3"/>
      </a:accent1>
      <a:accent2>
        <a:srgbClr val="B9D658"/>
      </a:accent2>
      <a:accent3>
        <a:srgbClr val="96C24D"/>
      </a:accent3>
      <a:accent4>
        <a:srgbClr val="6B964A"/>
      </a:accent4>
      <a:accent5>
        <a:srgbClr val="2D5C2E"/>
      </a:accent5>
      <a:accent6>
        <a:srgbClr val="2D5C2E"/>
      </a:accent6>
      <a:hlink>
        <a:srgbClr val="2EAC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917</Words>
  <Application>Microsoft Office PowerPoint</Application>
  <PresentationFormat>On-screen Show (16:9)</PresentationFormat>
  <Paragraphs>92</Paragraphs>
  <Slides>15</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Calibri</vt:lpstr>
      <vt:lpstr>Anton</vt:lpstr>
      <vt:lpstr>Arial</vt:lpstr>
      <vt:lpstr>Fira Sans</vt:lpstr>
      <vt:lpstr>Source Sans Pro</vt:lpstr>
      <vt:lpstr>Josefin Slab Thin</vt:lpstr>
      <vt:lpstr>Fira Sans Extra Condensed Medium</vt:lpstr>
      <vt:lpstr>Lato</vt:lpstr>
      <vt:lpstr>Oswald</vt:lpstr>
      <vt:lpstr>Simple Light</vt:lpstr>
      <vt:lpstr>Environmental Protection Meeting by Slidesgo</vt:lpstr>
      <vt:lpstr>קיימות בבתי הספר</vt:lpstr>
      <vt:lpstr>הצוות</vt:lpstr>
      <vt:lpstr>PowerPoint Presentation</vt:lpstr>
      <vt:lpstr>בתי ספר ירוקים</vt:lpstr>
      <vt:lpstr>האתגר </vt:lpstr>
      <vt:lpstr>הפתרון</vt:lpstr>
      <vt:lpstr>הפתרון</vt:lpstr>
      <vt:lpstr>PowerPoint Presentation</vt:lpstr>
      <vt:lpstr>PowerPoint Presentation</vt:lpstr>
      <vt:lpstr>השותפים</vt:lpstr>
      <vt:lpstr>גודל השוק</vt:lpstr>
      <vt:lpstr>PowerPoint Presentation</vt:lpstr>
      <vt:lpstr>העתיד הקרוב</vt:lpstr>
      <vt:lpstr>אבני דרך </vt:lpstr>
      <vt:lpstr>תודה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קיימות בבתי הספר</dc:title>
  <cp:lastModifiedBy>Weaam Shaheen</cp:lastModifiedBy>
  <cp:revision>1</cp:revision>
  <dcterms:modified xsi:type="dcterms:W3CDTF">2020-12-21T13:22:15Z</dcterms:modified>
</cp:coreProperties>
</file>